
<file path=[Content_Types].xml><?xml version="1.0" encoding="utf-8"?>
<Types xmlns="http://schemas.openxmlformats.org/package/2006/content-types">
  <Default Extension="xml" ContentType="application/xml"/>
  <Default Extension="png" ContentType="image/png"/>
  <Default Extension="gif" ContentType="image/gif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6"/>
  </p:notesMasterIdLst>
  <p:handoutMasterIdLst>
    <p:handoutMasterId r:id="rId7"/>
  </p:handoutMasterIdLst>
  <p:sldIdLst>
    <p:sldId id="268" r:id="rId2"/>
    <p:sldId id="272" r:id="rId3"/>
    <p:sldId id="259" r:id="rId4"/>
    <p:sldId id="271" r:id="rId5"/>
  </p:sldIdLst>
  <p:sldSz cx="12801600" cy="7772400"/>
  <p:notesSz cx="6858000" cy="9144000"/>
  <p:defaultTextStyle>
    <a:defPPr>
      <a:defRPr lang="en-US"/>
    </a:defPPr>
    <a:lvl1pPr marL="0" algn="l" defTabSz="581201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1pPr>
    <a:lvl2pPr marL="581201" algn="l" defTabSz="581201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2pPr>
    <a:lvl3pPr marL="1162402" algn="l" defTabSz="581201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3pPr>
    <a:lvl4pPr marL="1743602" algn="l" defTabSz="581201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4pPr>
    <a:lvl5pPr marL="2324803" algn="l" defTabSz="581201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5pPr>
    <a:lvl6pPr marL="2906006" algn="l" defTabSz="581201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6pPr>
    <a:lvl7pPr marL="3487206" algn="l" defTabSz="581201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7pPr>
    <a:lvl8pPr marL="4068408" algn="l" defTabSz="581201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8pPr>
    <a:lvl9pPr marL="4649608" algn="l" defTabSz="581201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5753">
          <p15:clr>
            <a:srgbClr val="A4A3A4"/>
          </p15:clr>
        </p15:guide>
        <p15:guide id="2" pos="5216">
          <p15:clr>
            <a:srgbClr val="A4A3A4"/>
          </p15:clr>
        </p15:guide>
        <p15:guide id="3" orient="horz" pos="4895">
          <p15:clr>
            <a:srgbClr val="A4A3A4"/>
          </p15:clr>
        </p15:guide>
        <p15:guide id="4" pos="5483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ren Maier" initials="MM" lastIdx="0" clrIdx="0">
    <p:extLst/>
  </p:cmAuthor>
  <p:cmAuthor id="2" name="Maren Maier" initials="MM [2]" lastIdx="1" clrIdx="1">
    <p:extLst/>
  </p:cmAuthor>
  <p:cmAuthor id="3" name="Maren Maier" initials="MM [3]" lastIdx="1" clrIdx="2">
    <p:extLst/>
  </p:cmAuthor>
  <p:cmAuthor id="4" name="Maren Maier" initials="MM [4]" lastIdx="1" clrIdx="3">
    <p:extLst/>
  </p:cmAuthor>
  <p:cmAuthor id="5" name="Russ Gaskin" initials="RG" lastIdx="1" clrIdx="4">
    <p:extLst/>
  </p:cmAuthor>
  <p:cmAuthor id="6" name="Jennifer Foster" initials="JF" lastIdx="1" clrIdx="5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F97"/>
    <a:srgbClr val="5F5F5F"/>
    <a:srgbClr val="F8FFF9"/>
    <a:srgbClr val="D2EAE1"/>
    <a:srgbClr val="595959"/>
    <a:srgbClr val="6DD5F0"/>
    <a:srgbClr val="EAE2C1"/>
    <a:srgbClr val="F18E00"/>
    <a:srgbClr val="F252D5"/>
    <a:srgbClr val="2960E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9686" autoAdjust="0"/>
    <p:restoredTop sz="91298" autoAdjust="0"/>
  </p:normalViewPr>
  <p:slideViewPr>
    <p:cSldViewPr snapToGrid="0" snapToObjects="1" showGuides="1">
      <p:cViewPr>
        <p:scale>
          <a:sx n="111" d="100"/>
          <a:sy n="111" d="100"/>
        </p:scale>
        <p:origin x="664" y="144"/>
      </p:cViewPr>
      <p:guideLst>
        <p:guide orient="horz" pos="5753"/>
        <p:guide pos="5216"/>
        <p:guide orient="horz" pos="4895"/>
        <p:guide pos="548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83" d="100"/>
        <a:sy n="183" d="100"/>
      </p:scale>
      <p:origin x="0" y="0"/>
    </p:cViewPr>
  </p:sorterViewPr>
  <p:notesViewPr>
    <p:cSldViewPr snapToGrid="0" snapToObjects="1">
      <p:cViewPr varScale="1">
        <p:scale>
          <a:sx n="70" d="100"/>
          <a:sy n="70" d="100"/>
        </p:scale>
        <p:origin x="3624" y="1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notesMaster" Target="notesMasters/notesMaster1.xml"/><Relationship Id="rId7" Type="http://schemas.openxmlformats.org/officeDocument/2006/relationships/handoutMaster" Target="handoutMasters/handoutMaster1.xml"/><Relationship Id="rId8" Type="http://schemas.openxmlformats.org/officeDocument/2006/relationships/commentAuthors" Target="commentAuthors.xml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1A09066-9F54-824D-AD2D-B82081B4A9DB}" type="datetimeFigureOut">
              <a:rPr lang="en-US" smtClean="0"/>
              <a:pPr/>
              <a:t>10/18/17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A6A5AC-17D7-AE47-BF48-DDF5C91EF98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71420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7E7851-B0C2-014B-A341-FE1FE7F52109}" type="datetimeFigureOut">
              <a:rPr lang="en-US" smtClean="0"/>
              <a:pPr/>
              <a:t>10/18/17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06425" y="685800"/>
            <a:ext cx="56451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AD85D5-7F07-F144-A6A7-26EDF87C78F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310962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581201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1pPr>
    <a:lvl2pPr marL="581201" algn="l" defTabSz="581201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2pPr>
    <a:lvl3pPr marL="1162402" algn="l" defTabSz="581201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3pPr>
    <a:lvl4pPr marL="1743602" algn="l" defTabSz="581201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4pPr>
    <a:lvl5pPr marL="2324803" algn="l" defTabSz="581201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5pPr>
    <a:lvl6pPr marL="2906006" algn="l" defTabSz="581201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3487206" algn="l" defTabSz="581201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4068408" algn="l" defTabSz="581201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4649608" algn="l" defTabSz="581201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606425" y="685800"/>
            <a:ext cx="564515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dirty="0">
              <a:latin typeface="Calibri" charset="0"/>
            </a:endParaRPr>
          </a:p>
        </p:txBody>
      </p:sp>
      <p:sp>
        <p:nvSpPr>
          <p:cNvPr id="12292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511595" indent="-196767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78707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101898" indent="-157414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1416726" indent="-157414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1731554" indent="-15741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046381" indent="-15741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2361209" indent="-15741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2676037" indent="-15741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0A962B00-E13A-7C43-B6BF-839AEA1BACB8}" type="slidenum">
              <a:rPr lang="en-AU">
                <a:solidFill>
                  <a:prstClr val="black"/>
                </a:solidFill>
                <a:latin typeface="Calibri" charset="0"/>
              </a:rPr>
              <a:pPr eaLnBrk="1" hangingPunct="1"/>
              <a:t>1</a:t>
            </a:fld>
            <a:endParaRPr lang="en-AU" dirty="0">
              <a:solidFill>
                <a:prstClr val="black"/>
              </a:solidFill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95963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606425" y="685800"/>
            <a:ext cx="564515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dirty="0">
              <a:latin typeface="Calibri" charset="0"/>
            </a:endParaRPr>
          </a:p>
        </p:txBody>
      </p:sp>
      <p:sp>
        <p:nvSpPr>
          <p:cNvPr id="12292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511595" indent="-196767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78707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101898" indent="-157414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1416726" indent="-157414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1731554" indent="-15741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046381" indent="-15741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2361209" indent="-15741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2676037" indent="-15741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0A962B00-E13A-7C43-B6BF-839AEA1BACB8}" type="slidenum">
              <a:rPr lang="en-AU">
                <a:solidFill>
                  <a:prstClr val="black"/>
                </a:solidFill>
                <a:latin typeface="Calibri" charset="0"/>
              </a:rPr>
              <a:pPr eaLnBrk="1" hangingPunct="1"/>
              <a:t>2</a:t>
            </a:fld>
            <a:endParaRPr lang="en-AU" dirty="0">
              <a:solidFill>
                <a:prstClr val="black"/>
              </a:solidFill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52206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AD85D5-7F07-F144-A6A7-26EDF87C78F8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112569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AD85D5-7F07-F144-A6A7-26EDF87C78F8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38831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/>
          <p:nvPr userDrawn="1"/>
        </p:nvCxnSpPr>
        <p:spPr>
          <a:xfrm>
            <a:off x="457200" y="7477336"/>
            <a:ext cx="11887200" cy="0"/>
          </a:xfrm>
          <a:prstGeom prst="line">
            <a:avLst/>
          </a:prstGeom>
          <a:ln w="635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115798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Relationship Id="rId3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83165" y="1845950"/>
            <a:ext cx="11521440" cy="5129425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16219" tIns="58111" rIns="116219" bIns="5811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Rectangle 6"/>
          <p:cNvSpPr/>
          <p:nvPr userDrawn="1"/>
        </p:nvSpPr>
        <p:spPr>
          <a:xfrm>
            <a:off x="457200" y="457199"/>
            <a:ext cx="1380067" cy="440267"/>
          </a:xfrm>
          <a:prstGeom prst="rect">
            <a:avLst/>
          </a:prstGeom>
          <a:solidFill>
            <a:srgbClr val="007F97"/>
          </a:solidFill>
          <a:ln w="6350">
            <a:solidFill>
              <a:srgbClr val="007F9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7123" tIns="17123" rIns="17123" bIns="17123" rtlCol="0" anchor="ctr"/>
          <a:lstStyle/>
          <a:p>
            <a:pPr algn="ctr"/>
            <a:endParaRPr lang="en-US" sz="90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7"/>
          <p:cNvSpPr/>
          <p:nvPr userDrawn="1"/>
        </p:nvSpPr>
        <p:spPr>
          <a:xfrm>
            <a:off x="1713683" y="457199"/>
            <a:ext cx="10515600" cy="440267"/>
          </a:xfrm>
          <a:prstGeom prst="rect">
            <a:avLst/>
          </a:prstGeom>
          <a:noFill/>
          <a:ln w="6350">
            <a:solidFill>
              <a:srgbClr val="007F9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7123" tIns="17123" rIns="17123" bIns="17123" rtlCol="0" anchor="ctr"/>
          <a:lstStyle/>
          <a:p>
            <a:pPr algn="ctr"/>
            <a:endParaRPr lang="en-US" sz="90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5183" y="508263"/>
            <a:ext cx="2324100" cy="3381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84878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</p:sldLayoutIdLst>
  <p:timing>
    <p:tnLst>
      <p:par>
        <p:cTn id="1" dur="indefinite" restart="never" nodeType="tmRoot"/>
      </p:par>
    </p:tnLst>
  </p:timing>
  <p:hf sldNum="0"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500" b="1" kern="1200">
          <a:solidFill>
            <a:srgbClr val="007F97"/>
          </a:solidFill>
          <a:latin typeface="Arial" pitchFamily="34" charset="0"/>
          <a:ea typeface="ＭＳ Ｐゴシック" charset="0"/>
          <a:cs typeface="Arial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500" b="1">
          <a:solidFill>
            <a:schemeClr val="accent1"/>
          </a:solidFill>
          <a:latin typeface="Arial" charset="0"/>
          <a:ea typeface="ＭＳ Ｐゴシック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500" b="1">
          <a:solidFill>
            <a:schemeClr val="accent1"/>
          </a:solidFill>
          <a:latin typeface="Arial" charset="0"/>
          <a:ea typeface="ＭＳ Ｐゴシック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500" b="1">
          <a:solidFill>
            <a:schemeClr val="accent1"/>
          </a:solidFill>
          <a:latin typeface="Arial" charset="0"/>
          <a:ea typeface="ＭＳ Ｐゴシック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500" b="1">
          <a:solidFill>
            <a:schemeClr val="accent1"/>
          </a:solidFill>
          <a:latin typeface="Arial" charset="0"/>
          <a:ea typeface="ＭＳ Ｐゴシック" charset="0"/>
          <a:cs typeface="Arial" charset="0"/>
        </a:defRPr>
      </a:lvl5pPr>
      <a:lvl6pPr marL="581096" algn="l" rtl="0" eaLnBrk="1" fontAlgn="base" hangingPunct="1">
        <a:spcBef>
          <a:spcPct val="0"/>
        </a:spcBef>
        <a:spcAft>
          <a:spcPct val="0"/>
        </a:spcAft>
        <a:defRPr sz="2900" b="1">
          <a:solidFill>
            <a:srgbClr val="BFBE00"/>
          </a:solidFill>
          <a:latin typeface="Arial" charset="0"/>
          <a:cs typeface="Arial" charset="0"/>
        </a:defRPr>
      </a:lvl6pPr>
      <a:lvl7pPr marL="1162192" algn="l" rtl="0" eaLnBrk="1" fontAlgn="base" hangingPunct="1">
        <a:spcBef>
          <a:spcPct val="0"/>
        </a:spcBef>
        <a:spcAft>
          <a:spcPct val="0"/>
        </a:spcAft>
        <a:defRPr sz="2900" b="1">
          <a:solidFill>
            <a:srgbClr val="BFBE00"/>
          </a:solidFill>
          <a:latin typeface="Arial" charset="0"/>
          <a:cs typeface="Arial" charset="0"/>
        </a:defRPr>
      </a:lvl7pPr>
      <a:lvl8pPr marL="1743289" algn="l" rtl="0" eaLnBrk="1" fontAlgn="base" hangingPunct="1">
        <a:spcBef>
          <a:spcPct val="0"/>
        </a:spcBef>
        <a:spcAft>
          <a:spcPct val="0"/>
        </a:spcAft>
        <a:defRPr sz="2900" b="1">
          <a:solidFill>
            <a:srgbClr val="BFBE00"/>
          </a:solidFill>
          <a:latin typeface="Arial" charset="0"/>
          <a:cs typeface="Arial" charset="0"/>
        </a:defRPr>
      </a:lvl8pPr>
      <a:lvl9pPr marL="2324384" algn="l" rtl="0" eaLnBrk="1" fontAlgn="base" hangingPunct="1">
        <a:spcBef>
          <a:spcPct val="0"/>
        </a:spcBef>
        <a:spcAft>
          <a:spcPct val="0"/>
        </a:spcAft>
        <a:defRPr sz="2900" b="1">
          <a:solidFill>
            <a:srgbClr val="BFBE00"/>
          </a:solidFill>
          <a:latin typeface="Arial" charset="0"/>
          <a:cs typeface="Arial" charset="0"/>
        </a:defRPr>
      </a:lvl9pPr>
    </p:titleStyle>
    <p:bodyStyle>
      <a:lvl1pPr marL="435900" indent="-435900" algn="l" rtl="0" eaLnBrk="1" fontAlgn="base" hangingPunct="1">
        <a:spcBef>
          <a:spcPct val="20000"/>
        </a:spcBef>
        <a:spcAft>
          <a:spcPct val="0"/>
        </a:spcAft>
        <a:buFont typeface="Wingdings" charset="0"/>
        <a:defRPr sz="1200" kern="1200">
          <a:solidFill>
            <a:srgbClr val="282828"/>
          </a:solidFill>
          <a:latin typeface="Arial" pitchFamily="34" charset="0"/>
          <a:ea typeface="ＭＳ Ｐゴシック" charset="0"/>
          <a:cs typeface="Arial" pitchFamily="34" charset="0"/>
        </a:defRPr>
      </a:lvl1pPr>
      <a:lvl2pPr marL="944452" indent="-363252" algn="l" rtl="0" eaLnBrk="1" fontAlgn="base" hangingPunct="1">
        <a:spcBef>
          <a:spcPct val="20000"/>
        </a:spcBef>
        <a:spcAft>
          <a:spcPct val="0"/>
        </a:spcAft>
        <a:buFont typeface="Arial" charset="0"/>
        <a:defRPr sz="1200" kern="1200">
          <a:solidFill>
            <a:srgbClr val="282828"/>
          </a:solidFill>
          <a:latin typeface="Arial" pitchFamily="34" charset="0"/>
          <a:ea typeface="Arial" charset="0"/>
          <a:cs typeface="Arial" pitchFamily="34" charset="0"/>
        </a:defRPr>
      </a:lvl2pPr>
      <a:lvl3pPr marL="460118" indent="-219970" algn="l" defTabSz="339034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1200" kern="1200">
          <a:solidFill>
            <a:srgbClr val="282828"/>
          </a:solidFill>
          <a:latin typeface="Arial" pitchFamily="34" charset="0"/>
          <a:ea typeface="Arial" charset="0"/>
          <a:cs typeface="Arial" pitchFamily="34" charset="0"/>
        </a:defRPr>
      </a:lvl3pPr>
      <a:lvl4pPr marL="799152" indent="-12512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̵"/>
        <a:tabLst>
          <a:tab pos="1594266" algn="l"/>
        </a:tabLst>
        <a:defRPr sz="1200" kern="1200">
          <a:solidFill>
            <a:srgbClr val="282828"/>
          </a:solidFill>
          <a:latin typeface="Arial" pitchFamily="34" charset="0"/>
          <a:ea typeface="Arial" charset="0"/>
          <a:cs typeface="Arial" pitchFamily="34" charset="0"/>
        </a:defRPr>
      </a:lvl4pPr>
      <a:lvl5pPr marL="1259269" indent="-234095" algn="l" rtl="0" eaLnBrk="1" fontAlgn="base" hangingPunct="1">
        <a:spcBef>
          <a:spcPct val="20000"/>
        </a:spcBef>
        <a:spcAft>
          <a:spcPct val="0"/>
        </a:spcAft>
        <a:buFont typeface="Wingdings" charset="0"/>
        <a:buChar char="§"/>
        <a:defRPr sz="1200" kern="1200">
          <a:solidFill>
            <a:srgbClr val="282828"/>
          </a:solidFill>
          <a:latin typeface="Arial" pitchFamily="34" charset="0"/>
          <a:ea typeface="Arial" charset="0"/>
          <a:cs typeface="Arial" pitchFamily="34" charset="0"/>
        </a:defRPr>
      </a:lvl5pPr>
      <a:lvl6pPr marL="3196030" indent="-290547" algn="l" defTabSz="1162192" rtl="0" eaLnBrk="1" latinLnBrk="0" hangingPunct="1">
        <a:spcBef>
          <a:spcPct val="20000"/>
        </a:spcBef>
        <a:buFont typeface="Arial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6pPr>
      <a:lvl7pPr marL="3777126" indent="-290547" algn="l" defTabSz="1162192" rtl="0" eaLnBrk="1" latinLnBrk="0" hangingPunct="1">
        <a:spcBef>
          <a:spcPct val="20000"/>
        </a:spcBef>
        <a:buFont typeface="Arial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7pPr>
      <a:lvl8pPr marL="4358222" indent="-290547" algn="l" defTabSz="1162192" rtl="0" eaLnBrk="1" latinLnBrk="0" hangingPunct="1">
        <a:spcBef>
          <a:spcPct val="20000"/>
        </a:spcBef>
        <a:buFont typeface="Arial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8pPr>
      <a:lvl9pPr marL="4939318" indent="-290547" algn="l" defTabSz="1162192" rtl="0" eaLnBrk="1" latinLnBrk="0" hangingPunct="1">
        <a:spcBef>
          <a:spcPct val="20000"/>
        </a:spcBef>
        <a:buFont typeface="Arial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162192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1pPr>
      <a:lvl2pPr marL="581096" algn="l" defTabSz="1162192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1162192" algn="l" defTabSz="1162192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743289" algn="l" defTabSz="1162192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324384" algn="l" defTabSz="1162192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905481" algn="l" defTabSz="1162192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486577" algn="l" defTabSz="1162192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4067673" algn="l" defTabSz="1162192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648769" algn="l" defTabSz="1162192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gif"/><Relationship Id="rId6" Type="http://schemas.openxmlformats.org/officeDocument/2006/relationships/image" Target="../media/image5.png"/><Relationship Id="rId7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4" Type="http://schemas.openxmlformats.org/officeDocument/2006/relationships/image" Target="../media/image8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3"/>
          <p:cNvSpPr>
            <a:spLocks noGrp="1"/>
          </p:cNvSpPr>
          <p:nvPr>
            <p:ph type="title" idx="4294967295"/>
          </p:nvPr>
        </p:nvSpPr>
        <p:spPr>
          <a:xfrm>
            <a:off x="1854200" y="430274"/>
            <a:ext cx="9372602" cy="502078"/>
          </a:xfrm>
          <a:prstGeom prst="rect">
            <a:avLst/>
          </a:prstGeom>
        </p:spPr>
        <p:txBody>
          <a:bodyPr/>
          <a:lstStyle/>
          <a:p>
            <a:r>
              <a:rPr lang="en-US" dirty="0" smtClean="0">
                <a:latin typeface="Arial" charset="0"/>
                <a:cs typeface="Arial" charset="0"/>
              </a:rPr>
              <a:t>&lt;Initiative Group Name&gt;</a:t>
            </a:r>
            <a:endParaRPr lang="en-US" dirty="0">
              <a:latin typeface="Arial" charset="0"/>
              <a:cs typeface="Arial" charset="0"/>
            </a:endParaRPr>
          </a:p>
        </p:txBody>
      </p:sp>
      <p:cxnSp>
        <p:nvCxnSpPr>
          <p:cNvPr id="4101" name="Straight Connector 59"/>
          <p:cNvCxnSpPr>
            <a:cxnSpLocks noChangeShapeType="1"/>
          </p:cNvCxnSpPr>
          <p:nvPr/>
        </p:nvCxnSpPr>
        <p:spPr bwMode="auto">
          <a:xfrm>
            <a:off x="457200" y="1673433"/>
            <a:ext cx="11785722" cy="0"/>
          </a:xfrm>
          <a:prstGeom prst="line">
            <a:avLst/>
          </a:prstGeom>
          <a:noFill/>
          <a:ln w="6350" cmpd="sng">
            <a:solidFill>
              <a:srgbClr val="007F97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sp>
        <p:nvSpPr>
          <p:cNvPr id="48" name="TextBox 13"/>
          <p:cNvSpPr txBox="1">
            <a:spLocks noChangeArrowheads="1"/>
          </p:cNvSpPr>
          <p:nvPr/>
        </p:nvSpPr>
        <p:spPr bwMode="auto">
          <a:xfrm>
            <a:off x="339885" y="7518280"/>
            <a:ext cx="1490472" cy="174337"/>
          </a:xfrm>
          <a:prstGeom prst="rect">
            <a:avLst/>
          </a:prstGeom>
          <a:noFill/>
          <a:ln>
            <a:noFill/>
          </a:ln>
          <a:extLst/>
        </p:spPr>
        <p:txBody>
          <a:bodyPr wrap="square" lIns="116103" tIns="58054" rIns="116103" bIns="5805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defTabSz="1162402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700" dirty="0">
                <a:solidFill>
                  <a:schemeClr val="bg1">
                    <a:lumMod val="50000"/>
                    <a:lumOff val="50000"/>
                  </a:schemeClr>
                </a:solidFill>
              </a:rPr>
              <a:t>PRINT IN LEGAL FORMAT </a:t>
            </a:r>
            <a:r>
              <a:rPr lang="en-US" sz="700" b="1" dirty="0">
                <a:solidFill>
                  <a:schemeClr val="bg1">
                    <a:lumMod val="50000"/>
                    <a:lumOff val="50000"/>
                  </a:schemeClr>
                </a:solidFill>
                <a:latin typeface="Arial Narrow" pitchFamily="34" charset="0"/>
              </a:rPr>
              <a:t>								</a:t>
            </a:r>
          </a:p>
        </p:txBody>
      </p:sp>
      <p:sp>
        <p:nvSpPr>
          <p:cNvPr id="52" name="Rectangle 51"/>
          <p:cNvSpPr/>
          <p:nvPr/>
        </p:nvSpPr>
        <p:spPr>
          <a:xfrm>
            <a:off x="8441404" y="4792957"/>
            <a:ext cx="3840479" cy="312698"/>
          </a:xfrm>
          <a:prstGeom prst="rect">
            <a:avLst/>
          </a:prstGeom>
          <a:solidFill>
            <a:srgbClr val="007F97"/>
          </a:solidFill>
          <a:ln w="6350">
            <a:solidFill>
              <a:srgbClr val="007F9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17123" rIns="17123" bIns="17123" rtlCol="0" anchor="ctr"/>
          <a:lstStyle/>
          <a:p>
            <a:pPr defTabSz="1162402" fontAlgn="base">
              <a:spcBef>
                <a:spcPct val="20000"/>
              </a:spcBef>
              <a:spcAft>
                <a:spcPct val="0"/>
              </a:spcAft>
              <a:defRPr/>
            </a:pPr>
            <a:r>
              <a:rPr lang="en-US" sz="1400" b="1" kern="0" dirty="0">
                <a:solidFill>
                  <a:srgbClr val="FFFFFF"/>
                </a:solidFill>
              </a:rPr>
              <a:t>Key Metrics</a:t>
            </a:r>
          </a:p>
        </p:txBody>
      </p:sp>
      <p:sp>
        <p:nvSpPr>
          <p:cNvPr id="55" name="Content Placeholder 2"/>
          <p:cNvSpPr txBox="1">
            <a:spLocks/>
          </p:cNvSpPr>
          <p:nvPr/>
        </p:nvSpPr>
        <p:spPr bwMode="auto">
          <a:xfrm>
            <a:off x="8441404" y="5096058"/>
            <a:ext cx="3840477" cy="2176612"/>
          </a:xfrm>
          <a:prstGeom prst="rect">
            <a:avLst/>
          </a:prstGeom>
          <a:noFill/>
          <a:ln w="12700">
            <a:solidFill>
              <a:srgbClr val="007F97"/>
            </a:solidFill>
            <a:headEnd/>
            <a:tailEnd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91528" tIns="91528" rIns="91528" bIns="91528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marL="171450" lvl="0" indent="-171450">
              <a:buFont typeface="Arial" charset="0"/>
              <a:buChar char="•"/>
            </a:pPr>
            <a:endParaRPr lang="en-US" sz="11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59" name="Title 3"/>
          <p:cNvSpPr txBox="1">
            <a:spLocks/>
          </p:cNvSpPr>
          <p:nvPr/>
        </p:nvSpPr>
        <p:spPr>
          <a:xfrm>
            <a:off x="469717" y="430274"/>
            <a:ext cx="1341413" cy="502078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2500" b="1" kern="1200">
                <a:solidFill>
                  <a:srgbClr val="007F97"/>
                </a:solidFill>
                <a:latin typeface="Arial" pitchFamily="34" charset="0"/>
                <a:ea typeface="ＭＳ Ｐゴシック" charset="0"/>
                <a:cs typeface="Arial" pitchFamily="34" charset="0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500" b="1">
                <a:solidFill>
                  <a:schemeClr val="accent1"/>
                </a:solidFill>
                <a:latin typeface="Arial" charset="0"/>
                <a:ea typeface="ＭＳ Ｐゴシック" charset="0"/>
                <a:cs typeface="Arial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500" b="1">
                <a:solidFill>
                  <a:schemeClr val="accent1"/>
                </a:solidFill>
                <a:latin typeface="Arial" charset="0"/>
                <a:ea typeface="ＭＳ Ｐゴシック" charset="0"/>
                <a:cs typeface="Arial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500" b="1">
                <a:solidFill>
                  <a:schemeClr val="accent1"/>
                </a:solidFill>
                <a:latin typeface="Arial" charset="0"/>
                <a:ea typeface="ＭＳ Ｐゴシック" charset="0"/>
                <a:cs typeface="Arial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500" b="1">
                <a:solidFill>
                  <a:schemeClr val="accent1"/>
                </a:solidFill>
                <a:latin typeface="Arial" charset="0"/>
                <a:ea typeface="ＭＳ Ｐゴシック" charset="0"/>
                <a:cs typeface="Arial" charset="0"/>
              </a:defRPr>
            </a:lvl5pPr>
            <a:lvl6pPr marL="581096" algn="l" rtl="0" eaLnBrk="1" fontAlgn="base" hangingPunct="1">
              <a:spcBef>
                <a:spcPct val="0"/>
              </a:spcBef>
              <a:spcAft>
                <a:spcPct val="0"/>
              </a:spcAft>
              <a:defRPr sz="2900" b="1">
                <a:solidFill>
                  <a:srgbClr val="BFBE00"/>
                </a:solidFill>
                <a:latin typeface="Arial" charset="0"/>
                <a:cs typeface="Arial" charset="0"/>
              </a:defRPr>
            </a:lvl6pPr>
            <a:lvl7pPr marL="1162192" algn="l" rtl="0" eaLnBrk="1" fontAlgn="base" hangingPunct="1">
              <a:spcBef>
                <a:spcPct val="0"/>
              </a:spcBef>
              <a:spcAft>
                <a:spcPct val="0"/>
              </a:spcAft>
              <a:defRPr sz="2900" b="1">
                <a:solidFill>
                  <a:srgbClr val="BFBE00"/>
                </a:solidFill>
                <a:latin typeface="Arial" charset="0"/>
                <a:cs typeface="Arial" charset="0"/>
              </a:defRPr>
            </a:lvl7pPr>
            <a:lvl8pPr marL="1743289" algn="l" rtl="0" eaLnBrk="1" fontAlgn="base" hangingPunct="1">
              <a:spcBef>
                <a:spcPct val="0"/>
              </a:spcBef>
              <a:spcAft>
                <a:spcPct val="0"/>
              </a:spcAft>
              <a:defRPr sz="2900" b="1">
                <a:solidFill>
                  <a:srgbClr val="BFBE00"/>
                </a:solidFill>
                <a:latin typeface="Arial" charset="0"/>
                <a:cs typeface="Arial" charset="0"/>
              </a:defRPr>
            </a:lvl8pPr>
            <a:lvl9pPr marL="2324384" algn="l" rtl="0" eaLnBrk="1" fontAlgn="base" hangingPunct="1">
              <a:spcBef>
                <a:spcPct val="0"/>
              </a:spcBef>
              <a:spcAft>
                <a:spcPct val="0"/>
              </a:spcAft>
              <a:defRPr sz="2900" b="1">
                <a:solidFill>
                  <a:srgbClr val="BFBE00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en-US" dirty="0">
                <a:solidFill>
                  <a:srgbClr val="FFFFFF"/>
                </a:solidFill>
                <a:latin typeface="Arial" charset="0"/>
                <a:cs typeface="Arial" charset="0"/>
              </a:rPr>
              <a:t>INTENT</a:t>
            </a:r>
          </a:p>
        </p:txBody>
      </p:sp>
      <p:pic>
        <p:nvPicPr>
          <p:cNvPr id="27" name="Picture 26" descr="illustration1-[Converted]_03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4418" y="974974"/>
            <a:ext cx="548640" cy="555535"/>
          </a:xfrm>
          <a:prstGeom prst="rect">
            <a:avLst/>
          </a:prstGeom>
        </p:spPr>
      </p:pic>
      <p:pic>
        <p:nvPicPr>
          <p:cNvPr id="31" name="Picture 30" descr="illustration2-[Converted]_44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66647" y="4792182"/>
            <a:ext cx="609242" cy="578472"/>
          </a:xfrm>
          <a:prstGeom prst="rect">
            <a:avLst/>
          </a:prstGeom>
        </p:spPr>
      </p:pic>
      <p:sp>
        <p:nvSpPr>
          <p:cNvPr id="34" name="Content Placeholder 2"/>
          <p:cNvSpPr txBox="1">
            <a:spLocks/>
          </p:cNvSpPr>
          <p:nvPr/>
        </p:nvSpPr>
        <p:spPr bwMode="auto">
          <a:xfrm>
            <a:off x="962951" y="1047359"/>
            <a:ext cx="1345833" cy="410764"/>
          </a:xfrm>
          <a:prstGeom prst="rect">
            <a:avLst/>
          </a:prstGeom>
          <a:noFill/>
          <a:ln>
            <a:noFill/>
            <a:headEnd/>
            <a:tailEnd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45764" tIns="45764" rIns="45764" bIns="45764" anchor="t"/>
          <a:lstStyle/>
          <a:p>
            <a:pPr defTabSz="1162402" fontAlgn="base">
              <a:spcBef>
                <a:spcPct val="20000"/>
              </a:spcBef>
              <a:spcAft>
                <a:spcPct val="0"/>
              </a:spcAft>
              <a:defRPr/>
            </a:pPr>
            <a:r>
              <a:rPr lang="en-US" sz="1600" b="1" kern="0" dirty="0" smtClean="0">
                <a:solidFill>
                  <a:srgbClr val="007F97"/>
                </a:solidFill>
                <a:latin typeface="Arial"/>
              </a:rPr>
              <a:t>Name</a:t>
            </a:r>
            <a:endParaRPr lang="en-US" sz="1600" b="1" kern="0" dirty="0">
              <a:solidFill>
                <a:srgbClr val="007F97"/>
              </a:solidFill>
              <a:latin typeface="Arial"/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954570" y="4790472"/>
            <a:ext cx="6715727" cy="305586"/>
          </a:xfrm>
          <a:prstGeom prst="rect">
            <a:avLst/>
          </a:prstGeom>
          <a:solidFill>
            <a:srgbClr val="007F97"/>
          </a:solidFill>
          <a:ln w="6350">
            <a:solidFill>
              <a:srgbClr val="007F9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17123" rIns="17123" bIns="17123" rtlCol="0" anchor="ctr"/>
          <a:lstStyle/>
          <a:p>
            <a:pPr defTabSz="1162402" fontAlgn="base">
              <a:spcBef>
                <a:spcPct val="20000"/>
              </a:spcBef>
              <a:spcAft>
                <a:spcPct val="0"/>
              </a:spcAft>
              <a:defRPr/>
            </a:pPr>
            <a:r>
              <a:rPr lang="en-US" sz="1400" b="1" kern="0" dirty="0" smtClean="0">
                <a:solidFill>
                  <a:srgbClr val="FFFFFF"/>
                </a:solidFill>
              </a:rPr>
              <a:t>Action Agenda: Idea </a:t>
            </a:r>
            <a:r>
              <a:rPr lang="en-US" sz="1400" b="1" kern="0" dirty="0" smtClean="0">
                <a:solidFill>
                  <a:srgbClr val="FFFFFF"/>
                </a:solidFill>
              </a:rPr>
              <a:t>/ Concept</a:t>
            </a:r>
            <a:endParaRPr lang="en-US" sz="1400" b="1" kern="0" dirty="0">
              <a:solidFill>
                <a:srgbClr val="FFFFFF"/>
              </a:solidFill>
            </a:endParaRPr>
          </a:p>
        </p:txBody>
      </p:sp>
      <p:sp>
        <p:nvSpPr>
          <p:cNvPr id="39" name="Content Placeholder 2"/>
          <p:cNvSpPr txBox="1">
            <a:spLocks/>
          </p:cNvSpPr>
          <p:nvPr/>
        </p:nvSpPr>
        <p:spPr bwMode="auto">
          <a:xfrm>
            <a:off x="954573" y="5105656"/>
            <a:ext cx="6715727" cy="2165754"/>
          </a:xfrm>
          <a:prstGeom prst="rect">
            <a:avLst/>
          </a:prstGeom>
          <a:noFill/>
          <a:ln w="12700">
            <a:solidFill>
              <a:srgbClr val="007F97"/>
            </a:solidFill>
            <a:headEnd/>
            <a:tailEnd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91528" tIns="91528" rIns="91528" bIns="91528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marL="171450" marR="0" lvl="1" indent="-1714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Clr>
                <a:srgbClr val="F18E00"/>
              </a:buClr>
              <a:buSzPct val="80000"/>
              <a:buFont typeface="Arial" charset="0"/>
              <a:buNone/>
              <a:tabLst/>
              <a:defRPr/>
            </a:pPr>
            <a:endParaRPr lang="en-US" sz="12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graphicFrame>
        <p:nvGraphicFramePr>
          <p:cNvPr id="29" name="Table 2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7283944"/>
              </p:ext>
            </p:extLst>
          </p:nvPr>
        </p:nvGraphicFramePr>
        <p:xfrm>
          <a:off x="396527" y="2089754"/>
          <a:ext cx="7242261" cy="246000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43931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3349165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3349165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228144">
                <a:tc rowSpan="2">
                  <a:txBody>
                    <a:bodyPr/>
                    <a:lstStyle/>
                    <a:p>
                      <a:pPr marL="0" marR="0" indent="0" algn="l" defTabSz="11621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endParaRPr>
                    </a:p>
                  </a:txBody>
                  <a:tcPr vert="vert27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F9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1" indent="0" algn="l" defTabSz="1162192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chemeClr val="bg2"/>
                          </a:solidFill>
                          <a:ea typeface="ＭＳ Ｐゴシック" charset="0"/>
                        </a:rPr>
                        <a:t>Current State</a:t>
                      </a:r>
                      <a:endParaRPr lang="en-US" sz="1400" b="1" dirty="0">
                        <a:solidFill>
                          <a:schemeClr val="bg2"/>
                        </a:solidFill>
                        <a:ea typeface="ＭＳ Ｐゴシック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7F9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F9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F9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F9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F9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1" indent="0" algn="l" defTabSz="11621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chemeClr val="bg2"/>
                          </a:solidFill>
                        </a:rPr>
                        <a:t>Future State</a:t>
                      </a:r>
                      <a:endParaRPr lang="en-US" sz="1400" b="1" dirty="0">
                        <a:solidFill>
                          <a:schemeClr val="bg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7F9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F9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F9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F9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F97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155205">
                <a:tc vMerge="1"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rgbClr val="007F9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F9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F9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F9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1" indent="0" algn="l" defTabSz="11621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a typeface="ＭＳ Ｐゴシック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7F9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F9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F9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F9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1" indent="0" algn="l" defTabSz="11621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a typeface="ＭＳ Ｐゴシック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7F9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F9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F9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F9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0" name="TextBox 13"/>
          <p:cNvSpPr txBox="1">
            <a:spLocks noChangeArrowheads="1"/>
          </p:cNvSpPr>
          <p:nvPr/>
        </p:nvSpPr>
        <p:spPr bwMode="auto">
          <a:xfrm>
            <a:off x="284765" y="8117166"/>
            <a:ext cx="1490472" cy="174337"/>
          </a:xfrm>
          <a:prstGeom prst="rect">
            <a:avLst/>
          </a:prstGeom>
          <a:noFill/>
          <a:ln>
            <a:noFill/>
          </a:ln>
          <a:extLst/>
        </p:spPr>
        <p:txBody>
          <a:bodyPr wrap="square" lIns="116103" tIns="58054" rIns="116103" bIns="5805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defTabSz="1162402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700" dirty="0">
                <a:solidFill>
                  <a:schemeClr val="bg1">
                    <a:lumMod val="50000"/>
                    <a:lumOff val="50000"/>
                  </a:schemeClr>
                </a:solidFill>
              </a:rPr>
              <a:t>PRINT IN LEGAL FORMAT </a:t>
            </a:r>
            <a:r>
              <a:rPr lang="en-US" sz="700" b="1" dirty="0">
                <a:solidFill>
                  <a:schemeClr val="bg1">
                    <a:lumMod val="50000"/>
                    <a:lumOff val="50000"/>
                  </a:schemeClr>
                </a:solidFill>
                <a:latin typeface="Arial Narrow" pitchFamily="34" charset="0"/>
              </a:rPr>
              <a:t>								</a:t>
            </a:r>
          </a:p>
        </p:txBody>
      </p:sp>
      <p:sp>
        <p:nvSpPr>
          <p:cNvPr id="32" name="Content Placeholder 2"/>
          <p:cNvSpPr txBox="1">
            <a:spLocks/>
          </p:cNvSpPr>
          <p:nvPr/>
        </p:nvSpPr>
        <p:spPr bwMode="auto">
          <a:xfrm>
            <a:off x="976834" y="1678988"/>
            <a:ext cx="2763115" cy="410764"/>
          </a:xfrm>
          <a:prstGeom prst="rect">
            <a:avLst/>
          </a:prstGeom>
          <a:noFill/>
          <a:ln>
            <a:noFill/>
            <a:headEnd/>
            <a:tailEnd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45764" tIns="45764" rIns="45764" bIns="45764" anchor="ctr"/>
          <a:lstStyle/>
          <a:p>
            <a:pPr defTabSz="1162402" fontAlgn="base">
              <a:spcBef>
                <a:spcPct val="20000"/>
              </a:spcBef>
              <a:spcAft>
                <a:spcPct val="0"/>
              </a:spcAft>
              <a:defRPr/>
            </a:pPr>
            <a:r>
              <a:rPr lang="en-US" sz="1500" b="1" kern="0" dirty="0" smtClean="0">
                <a:solidFill>
                  <a:srgbClr val="007F97"/>
                </a:solidFill>
                <a:latin typeface="Arial"/>
              </a:rPr>
              <a:t>Critical Shift</a:t>
            </a:r>
            <a:endParaRPr lang="en-US" sz="1500" b="1" kern="0" dirty="0">
              <a:solidFill>
                <a:srgbClr val="007F97"/>
              </a:solidFill>
              <a:latin typeface="Arial"/>
            </a:endParaRPr>
          </a:p>
        </p:txBody>
      </p:sp>
      <p:sp>
        <p:nvSpPr>
          <p:cNvPr id="33" name="Content Placeholder 2"/>
          <p:cNvSpPr txBox="1">
            <a:spLocks/>
          </p:cNvSpPr>
          <p:nvPr/>
        </p:nvSpPr>
        <p:spPr bwMode="auto">
          <a:xfrm>
            <a:off x="5725623" y="1746687"/>
            <a:ext cx="1944677" cy="281418"/>
          </a:xfrm>
          <a:prstGeom prst="rect">
            <a:avLst/>
          </a:prstGeom>
          <a:noFill/>
          <a:ln>
            <a:noFill/>
            <a:headEnd/>
            <a:tailEnd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45764" tIns="45764" rIns="45764" bIns="45764" anchor="ctr"/>
          <a:lstStyle/>
          <a:p>
            <a:pPr algn="r" defTabSz="1162402" fontAlgn="base">
              <a:spcBef>
                <a:spcPct val="20000"/>
              </a:spcBef>
              <a:spcAft>
                <a:spcPct val="0"/>
              </a:spcAft>
              <a:defRPr/>
            </a:pPr>
            <a:endParaRPr lang="en-US" sz="1300" b="1" kern="0" dirty="0">
              <a:solidFill>
                <a:srgbClr val="007F97"/>
              </a:solidFill>
              <a:latin typeface="Arial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8441403" y="2060918"/>
            <a:ext cx="3840479" cy="295405"/>
          </a:xfrm>
          <a:prstGeom prst="rect">
            <a:avLst/>
          </a:prstGeom>
          <a:solidFill>
            <a:srgbClr val="007F97"/>
          </a:solidFill>
          <a:ln w="6350">
            <a:solidFill>
              <a:srgbClr val="007F9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17123" rIns="17123" bIns="17123" rtlCol="0" anchor="ctr"/>
          <a:lstStyle/>
          <a:p>
            <a:pPr defTabSz="1162402" fontAlgn="base">
              <a:spcBef>
                <a:spcPct val="20000"/>
              </a:spcBef>
              <a:spcAft>
                <a:spcPct val="0"/>
              </a:spcAft>
              <a:defRPr/>
            </a:pPr>
            <a:r>
              <a:rPr lang="en-US" sz="1400" b="1" kern="0" dirty="0" smtClean="0">
                <a:solidFill>
                  <a:srgbClr val="FFFFFF"/>
                </a:solidFill>
              </a:rPr>
              <a:t>Learning Agenda: Critical </a:t>
            </a:r>
            <a:r>
              <a:rPr lang="en-US" sz="1400" b="1" kern="0" dirty="0" smtClean="0">
                <a:solidFill>
                  <a:srgbClr val="FFFFFF"/>
                </a:solidFill>
              </a:rPr>
              <a:t>Questions</a:t>
            </a:r>
            <a:endParaRPr lang="en-US" sz="1400" b="1" kern="0" dirty="0">
              <a:solidFill>
                <a:srgbClr val="FFFFFF"/>
              </a:solidFill>
            </a:endParaRPr>
          </a:p>
        </p:txBody>
      </p:sp>
      <p:sp>
        <p:nvSpPr>
          <p:cNvPr id="22" name="Content Placeholder 2"/>
          <p:cNvSpPr txBox="1">
            <a:spLocks/>
          </p:cNvSpPr>
          <p:nvPr/>
        </p:nvSpPr>
        <p:spPr bwMode="auto">
          <a:xfrm>
            <a:off x="8441403" y="2356324"/>
            <a:ext cx="3840477" cy="2193436"/>
          </a:xfrm>
          <a:prstGeom prst="rect">
            <a:avLst/>
          </a:prstGeom>
          <a:noFill/>
          <a:ln w="12700">
            <a:solidFill>
              <a:srgbClr val="007F97"/>
            </a:solidFill>
            <a:headEnd/>
            <a:tailEnd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91528" tIns="91528" rIns="91528" bIns="91528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marL="171450" lvl="0" indent="-171450">
              <a:buFont typeface="Arial" charset="0"/>
              <a:buChar char="•"/>
            </a:pPr>
            <a:endParaRPr lang="en-US" sz="11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pic>
        <p:nvPicPr>
          <p:cNvPr id="24" name="Picture 23" descr="HiRes.gif"/>
          <p:cNvPicPr>
            <a:picLocks noChangeAspect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8724" y="2028106"/>
            <a:ext cx="569798" cy="564624"/>
          </a:xfrm>
          <a:prstGeom prst="rect">
            <a:avLst/>
          </a:prstGeom>
        </p:spPr>
      </p:pic>
      <p:pic>
        <p:nvPicPr>
          <p:cNvPr id="26" name="Picture 25" descr="illustration2-[Converted]_12.pn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91611" y="2060918"/>
            <a:ext cx="533622" cy="619492"/>
          </a:xfrm>
          <a:prstGeom prst="rect">
            <a:avLst/>
          </a:prstGeom>
        </p:spPr>
      </p:pic>
      <p:pic>
        <p:nvPicPr>
          <p:cNvPr id="23" name="Picture 22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5275" y="4771692"/>
            <a:ext cx="446145" cy="5676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7377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3"/>
          <p:cNvSpPr>
            <a:spLocks noGrp="1"/>
          </p:cNvSpPr>
          <p:nvPr>
            <p:ph type="title" idx="4294967295"/>
          </p:nvPr>
        </p:nvSpPr>
        <p:spPr>
          <a:xfrm>
            <a:off x="1854200" y="430274"/>
            <a:ext cx="9372602" cy="502078"/>
          </a:xfrm>
          <a:prstGeom prst="rect">
            <a:avLst/>
          </a:prstGeom>
        </p:spPr>
        <p:txBody>
          <a:bodyPr/>
          <a:lstStyle/>
          <a:p>
            <a:r>
              <a:rPr lang="en-US" dirty="0" smtClean="0">
                <a:latin typeface="Arial" charset="0"/>
                <a:cs typeface="Arial" charset="0"/>
              </a:rPr>
              <a:t>&lt;Initiative Group Name&gt;</a:t>
            </a:r>
            <a:endParaRPr lang="en-US" dirty="0">
              <a:latin typeface="Arial" charset="0"/>
              <a:cs typeface="Arial" charset="0"/>
            </a:endParaRPr>
          </a:p>
        </p:txBody>
      </p:sp>
      <p:sp>
        <p:nvSpPr>
          <p:cNvPr id="48" name="TextBox 13"/>
          <p:cNvSpPr txBox="1">
            <a:spLocks noChangeArrowheads="1"/>
          </p:cNvSpPr>
          <p:nvPr/>
        </p:nvSpPr>
        <p:spPr bwMode="auto">
          <a:xfrm>
            <a:off x="339885" y="7518280"/>
            <a:ext cx="1490472" cy="174337"/>
          </a:xfrm>
          <a:prstGeom prst="rect">
            <a:avLst/>
          </a:prstGeom>
          <a:noFill/>
          <a:ln>
            <a:noFill/>
          </a:ln>
          <a:extLst/>
        </p:spPr>
        <p:txBody>
          <a:bodyPr wrap="square" lIns="116103" tIns="58054" rIns="116103" bIns="5805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defTabSz="1162402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700" dirty="0">
                <a:solidFill>
                  <a:schemeClr val="bg1">
                    <a:lumMod val="50000"/>
                    <a:lumOff val="50000"/>
                  </a:schemeClr>
                </a:solidFill>
              </a:rPr>
              <a:t>PRINT IN LEGAL FORMAT </a:t>
            </a:r>
            <a:r>
              <a:rPr lang="en-US" sz="700" b="1" dirty="0">
                <a:solidFill>
                  <a:schemeClr val="bg1">
                    <a:lumMod val="50000"/>
                    <a:lumOff val="50000"/>
                  </a:schemeClr>
                </a:solidFill>
                <a:latin typeface="Arial Narrow" pitchFamily="34" charset="0"/>
              </a:rPr>
              <a:t>								</a:t>
            </a:r>
          </a:p>
        </p:txBody>
      </p:sp>
      <p:sp>
        <p:nvSpPr>
          <p:cNvPr id="59" name="Title 3"/>
          <p:cNvSpPr txBox="1">
            <a:spLocks/>
          </p:cNvSpPr>
          <p:nvPr/>
        </p:nvSpPr>
        <p:spPr>
          <a:xfrm>
            <a:off x="469717" y="430274"/>
            <a:ext cx="1341413" cy="502078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2500" b="1" kern="1200">
                <a:solidFill>
                  <a:srgbClr val="007F97"/>
                </a:solidFill>
                <a:latin typeface="Arial" pitchFamily="34" charset="0"/>
                <a:ea typeface="ＭＳ Ｐゴシック" charset="0"/>
                <a:cs typeface="Arial" pitchFamily="34" charset="0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500" b="1">
                <a:solidFill>
                  <a:schemeClr val="accent1"/>
                </a:solidFill>
                <a:latin typeface="Arial" charset="0"/>
                <a:ea typeface="ＭＳ Ｐゴシック" charset="0"/>
                <a:cs typeface="Arial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500" b="1">
                <a:solidFill>
                  <a:schemeClr val="accent1"/>
                </a:solidFill>
                <a:latin typeface="Arial" charset="0"/>
                <a:ea typeface="ＭＳ Ｐゴシック" charset="0"/>
                <a:cs typeface="Arial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500" b="1">
                <a:solidFill>
                  <a:schemeClr val="accent1"/>
                </a:solidFill>
                <a:latin typeface="Arial" charset="0"/>
                <a:ea typeface="ＭＳ Ｐゴシック" charset="0"/>
                <a:cs typeface="Arial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500" b="1">
                <a:solidFill>
                  <a:schemeClr val="accent1"/>
                </a:solidFill>
                <a:latin typeface="Arial" charset="0"/>
                <a:ea typeface="ＭＳ Ｐゴシック" charset="0"/>
                <a:cs typeface="Arial" charset="0"/>
              </a:defRPr>
            </a:lvl5pPr>
            <a:lvl6pPr marL="581096" algn="l" rtl="0" eaLnBrk="1" fontAlgn="base" hangingPunct="1">
              <a:spcBef>
                <a:spcPct val="0"/>
              </a:spcBef>
              <a:spcAft>
                <a:spcPct val="0"/>
              </a:spcAft>
              <a:defRPr sz="2900" b="1">
                <a:solidFill>
                  <a:srgbClr val="BFBE00"/>
                </a:solidFill>
                <a:latin typeface="Arial" charset="0"/>
                <a:cs typeface="Arial" charset="0"/>
              </a:defRPr>
            </a:lvl6pPr>
            <a:lvl7pPr marL="1162192" algn="l" rtl="0" eaLnBrk="1" fontAlgn="base" hangingPunct="1">
              <a:spcBef>
                <a:spcPct val="0"/>
              </a:spcBef>
              <a:spcAft>
                <a:spcPct val="0"/>
              </a:spcAft>
              <a:defRPr sz="2900" b="1">
                <a:solidFill>
                  <a:srgbClr val="BFBE00"/>
                </a:solidFill>
                <a:latin typeface="Arial" charset="0"/>
                <a:cs typeface="Arial" charset="0"/>
              </a:defRPr>
            </a:lvl7pPr>
            <a:lvl8pPr marL="1743289" algn="l" rtl="0" eaLnBrk="1" fontAlgn="base" hangingPunct="1">
              <a:spcBef>
                <a:spcPct val="0"/>
              </a:spcBef>
              <a:spcAft>
                <a:spcPct val="0"/>
              </a:spcAft>
              <a:defRPr sz="2900" b="1">
                <a:solidFill>
                  <a:srgbClr val="BFBE00"/>
                </a:solidFill>
                <a:latin typeface="Arial" charset="0"/>
                <a:cs typeface="Arial" charset="0"/>
              </a:defRPr>
            </a:lvl8pPr>
            <a:lvl9pPr marL="2324384" algn="l" rtl="0" eaLnBrk="1" fontAlgn="base" hangingPunct="1">
              <a:spcBef>
                <a:spcPct val="0"/>
              </a:spcBef>
              <a:spcAft>
                <a:spcPct val="0"/>
              </a:spcAft>
              <a:defRPr sz="2900" b="1">
                <a:solidFill>
                  <a:srgbClr val="BFBE00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en-US" dirty="0">
                <a:solidFill>
                  <a:srgbClr val="FFFFFF"/>
                </a:solidFill>
                <a:latin typeface="Arial" charset="0"/>
                <a:cs typeface="Arial" charset="0"/>
              </a:rPr>
              <a:t>INTENT</a:t>
            </a:r>
          </a:p>
        </p:txBody>
      </p:sp>
      <p:sp>
        <p:nvSpPr>
          <p:cNvPr id="36" name="Rectangle 35"/>
          <p:cNvSpPr/>
          <p:nvPr/>
        </p:nvSpPr>
        <p:spPr>
          <a:xfrm>
            <a:off x="1085121" y="1179222"/>
            <a:ext cx="11160894" cy="305586"/>
          </a:xfrm>
          <a:prstGeom prst="rect">
            <a:avLst/>
          </a:prstGeom>
          <a:solidFill>
            <a:srgbClr val="007F97"/>
          </a:solidFill>
          <a:ln w="6350">
            <a:solidFill>
              <a:srgbClr val="007F9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17123" rIns="17123" bIns="17123" rtlCol="0" anchor="ctr"/>
          <a:lstStyle/>
          <a:p>
            <a:pPr defTabSz="1162402" fontAlgn="base">
              <a:spcBef>
                <a:spcPct val="20000"/>
              </a:spcBef>
              <a:spcAft>
                <a:spcPct val="0"/>
              </a:spcAft>
              <a:defRPr/>
            </a:pPr>
            <a:r>
              <a:rPr lang="en-US" sz="1400" b="1" kern="0" dirty="0" smtClean="0">
                <a:solidFill>
                  <a:srgbClr val="FFFFFF"/>
                </a:solidFill>
              </a:rPr>
              <a:t>Working Model</a:t>
            </a:r>
            <a:endParaRPr lang="en-US" sz="1400" b="1" kern="0" dirty="0">
              <a:solidFill>
                <a:srgbClr val="FFFFFF"/>
              </a:solidFill>
            </a:endParaRPr>
          </a:p>
        </p:txBody>
      </p:sp>
      <p:sp>
        <p:nvSpPr>
          <p:cNvPr id="39" name="Content Placeholder 2"/>
          <p:cNvSpPr txBox="1">
            <a:spLocks/>
          </p:cNvSpPr>
          <p:nvPr/>
        </p:nvSpPr>
        <p:spPr bwMode="auto">
          <a:xfrm>
            <a:off x="1085121" y="1484808"/>
            <a:ext cx="11160894" cy="5760943"/>
          </a:xfrm>
          <a:prstGeom prst="rect">
            <a:avLst/>
          </a:prstGeom>
          <a:noFill/>
          <a:ln w="12700">
            <a:solidFill>
              <a:srgbClr val="007F97"/>
            </a:solidFill>
            <a:headEnd/>
            <a:tailEnd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91528" tIns="91528" rIns="91528" bIns="91528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marL="171450" marR="0" lvl="1" indent="-1714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Clr>
                <a:srgbClr val="F18E00"/>
              </a:buClr>
              <a:buSzPct val="80000"/>
              <a:buFont typeface="Arial" charset="0"/>
              <a:buNone/>
              <a:tabLst/>
              <a:defRPr/>
            </a:pPr>
            <a:endParaRPr lang="en-US" sz="12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0" name="TextBox 13"/>
          <p:cNvSpPr txBox="1">
            <a:spLocks noChangeArrowheads="1"/>
          </p:cNvSpPr>
          <p:nvPr/>
        </p:nvSpPr>
        <p:spPr bwMode="auto">
          <a:xfrm>
            <a:off x="284765" y="8117166"/>
            <a:ext cx="1490472" cy="174337"/>
          </a:xfrm>
          <a:prstGeom prst="rect">
            <a:avLst/>
          </a:prstGeom>
          <a:noFill/>
          <a:ln>
            <a:noFill/>
          </a:ln>
          <a:extLst/>
        </p:spPr>
        <p:txBody>
          <a:bodyPr wrap="square" lIns="116103" tIns="58054" rIns="116103" bIns="5805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defTabSz="1162402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700" dirty="0">
                <a:solidFill>
                  <a:schemeClr val="bg1">
                    <a:lumMod val="50000"/>
                    <a:lumOff val="50000"/>
                  </a:schemeClr>
                </a:solidFill>
              </a:rPr>
              <a:t>PRINT IN LEGAL FORMAT </a:t>
            </a:r>
            <a:r>
              <a:rPr lang="en-US" sz="700" b="1" dirty="0">
                <a:solidFill>
                  <a:schemeClr val="bg1">
                    <a:lumMod val="50000"/>
                    <a:lumOff val="50000"/>
                  </a:schemeClr>
                </a:solidFill>
                <a:latin typeface="Arial Narrow" pitchFamily="34" charset="0"/>
              </a:rPr>
              <a:t>								</a:t>
            </a:r>
          </a:p>
        </p:txBody>
      </p:sp>
      <p:pic>
        <p:nvPicPr>
          <p:cNvPr id="25" name="Picture 2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7171" y="1119388"/>
            <a:ext cx="446145" cy="5676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665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Title 3"/>
          <p:cNvSpPr txBox="1">
            <a:spLocks/>
          </p:cNvSpPr>
          <p:nvPr/>
        </p:nvSpPr>
        <p:spPr>
          <a:xfrm>
            <a:off x="1854200" y="430274"/>
            <a:ext cx="9372602" cy="502078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2500" b="1" kern="1200">
                <a:solidFill>
                  <a:srgbClr val="007F97"/>
                </a:solidFill>
                <a:latin typeface="Arial" pitchFamily="34" charset="0"/>
                <a:ea typeface="ＭＳ Ｐゴシック" charset="0"/>
                <a:cs typeface="Arial" pitchFamily="34" charset="0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500" b="1">
                <a:solidFill>
                  <a:schemeClr val="accent1"/>
                </a:solidFill>
                <a:latin typeface="Arial" charset="0"/>
                <a:ea typeface="ＭＳ Ｐゴシック" charset="0"/>
                <a:cs typeface="Arial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500" b="1">
                <a:solidFill>
                  <a:schemeClr val="accent1"/>
                </a:solidFill>
                <a:latin typeface="Arial" charset="0"/>
                <a:ea typeface="ＭＳ Ｐゴシック" charset="0"/>
                <a:cs typeface="Arial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500" b="1">
                <a:solidFill>
                  <a:schemeClr val="accent1"/>
                </a:solidFill>
                <a:latin typeface="Arial" charset="0"/>
                <a:ea typeface="ＭＳ Ｐゴシック" charset="0"/>
                <a:cs typeface="Arial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500" b="1">
                <a:solidFill>
                  <a:schemeClr val="accent1"/>
                </a:solidFill>
                <a:latin typeface="Arial" charset="0"/>
                <a:ea typeface="ＭＳ Ｐゴシック" charset="0"/>
                <a:cs typeface="Arial" charset="0"/>
              </a:defRPr>
            </a:lvl5pPr>
            <a:lvl6pPr marL="581096" algn="l" rtl="0" eaLnBrk="1" fontAlgn="base" hangingPunct="1">
              <a:spcBef>
                <a:spcPct val="0"/>
              </a:spcBef>
              <a:spcAft>
                <a:spcPct val="0"/>
              </a:spcAft>
              <a:defRPr sz="2900" b="1">
                <a:solidFill>
                  <a:srgbClr val="BFBE00"/>
                </a:solidFill>
                <a:latin typeface="Arial" charset="0"/>
                <a:cs typeface="Arial" charset="0"/>
              </a:defRPr>
            </a:lvl6pPr>
            <a:lvl7pPr marL="1162192" algn="l" rtl="0" eaLnBrk="1" fontAlgn="base" hangingPunct="1">
              <a:spcBef>
                <a:spcPct val="0"/>
              </a:spcBef>
              <a:spcAft>
                <a:spcPct val="0"/>
              </a:spcAft>
              <a:defRPr sz="2900" b="1">
                <a:solidFill>
                  <a:srgbClr val="BFBE00"/>
                </a:solidFill>
                <a:latin typeface="Arial" charset="0"/>
                <a:cs typeface="Arial" charset="0"/>
              </a:defRPr>
            </a:lvl7pPr>
            <a:lvl8pPr marL="1743289" algn="l" rtl="0" eaLnBrk="1" fontAlgn="base" hangingPunct="1">
              <a:spcBef>
                <a:spcPct val="0"/>
              </a:spcBef>
              <a:spcAft>
                <a:spcPct val="0"/>
              </a:spcAft>
              <a:defRPr sz="2900" b="1">
                <a:solidFill>
                  <a:srgbClr val="BFBE00"/>
                </a:solidFill>
                <a:latin typeface="Arial" charset="0"/>
                <a:cs typeface="Arial" charset="0"/>
              </a:defRPr>
            </a:lvl8pPr>
            <a:lvl9pPr marL="2324384" algn="l" rtl="0" eaLnBrk="1" fontAlgn="base" hangingPunct="1">
              <a:spcBef>
                <a:spcPct val="0"/>
              </a:spcBef>
              <a:spcAft>
                <a:spcPct val="0"/>
              </a:spcAft>
              <a:defRPr sz="2900" b="1">
                <a:solidFill>
                  <a:srgbClr val="BFBE00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en-US" dirty="0" smtClean="0">
                <a:latin typeface="Arial" charset="0"/>
                <a:cs typeface="Arial" charset="0"/>
              </a:rPr>
              <a:t>&lt;Initiative Group Name&gt;</a:t>
            </a:r>
            <a:endParaRPr lang="en-US" dirty="0">
              <a:latin typeface="Arial" charset="0"/>
              <a:cs typeface="Arial" charset="0"/>
            </a:endParaRPr>
          </a:p>
        </p:txBody>
      </p:sp>
      <p:sp>
        <p:nvSpPr>
          <p:cNvPr id="28" name="Title 3"/>
          <p:cNvSpPr txBox="1">
            <a:spLocks/>
          </p:cNvSpPr>
          <p:nvPr/>
        </p:nvSpPr>
        <p:spPr>
          <a:xfrm>
            <a:off x="469717" y="430274"/>
            <a:ext cx="1341413" cy="502078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2500" b="1" kern="1200">
                <a:solidFill>
                  <a:srgbClr val="007F97"/>
                </a:solidFill>
                <a:latin typeface="Arial" pitchFamily="34" charset="0"/>
                <a:ea typeface="ＭＳ Ｐゴシック" charset="0"/>
                <a:cs typeface="Arial" pitchFamily="34" charset="0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500" b="1">
                <a:solidFill>
                  <a:schemeClr val="accent1"/>
                </a:solidFill>
                <a:latin typeface="Arial" charset="0"/>
                <a:ea typeface="ＭＳ Ｐゴシック" charset="0"/>
                <a:cs typeface="Arial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500" b="1">
                <a:solidFill>
                  <a:schemeClr val="accent1"/>
                </a:solidFill>
                <a:latin typeface="Arial" charset="0"/>
                <a:ea typeface="ＭＳ Ｐゴシック" charset="0"/>
                <a:cs typeface="Arial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500" b="1">
                <a:solidFill>
                  <a:schemeClr val="accent1"/>
                </a:solidFill>
                <a:latin typeface="Arial" charset="0"/>
                <a:ea typeface="ＭＳ Ｐゴシック" charset="0"/>
                <a:cs typeface="Arial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500" b="1">
                <a:solidFill>
                  <a:schemeClr val="accent1"/>
                </a:solidFill>
                <a:latin typeface="Arial" charset="0"/>
                <a:ea typeface="ＭＳ Ｐゴシック" charset="0"/>
                <a:cs typeface="Arial" charset="0"/>
              </a:defRPr>
            </a:lvl5pPr>
            <a:lvl6pPr marL="581096" algn="l" rtl="0" eaLnBrk="1" fontAlgn="base" hangingPunct="1">
              <a:spcBef>
                <a:spcPct val="0"/>
              </a:spcBef>
              <a:spcAft>
                <a:spcPct val="0"/>
              </a:spcAft>
              <a:defRPr sz="2900" b="1">
                <a:solidFill>
                  <a:srgbClr val="BFBE00"/>
                </a:solidFill>
                <a:latin typeface="Arial" charset="0"/>
                <a:cs typeface="Arial" charset="0"/>
              </a:defRPr>
            </a:lvl6pPr>
            <a:lvl7pPr marL="1162192" algn="l" rtl="0" eaLnBrk="1" fontAlgn="base" hangingPunct="1">
              <a:spcBef>
                <a:spcPct val="0"/>
              </a:spcBef>
              <a:spcAft>
                <a:spcPct val="0"/>
              </a:spcAft>
              <a:defRPr sz="2900" b="1">
                <a:solidFill>
                  <a:srgbClr val="BFBE00"/>
                </a:solidFill>
                <a:latin typeface="Arial" charset="0"/>
                <a:cs typeface="Arial" charset="0"/>
              </a:defRPr>
            </a:lvl7pPr>
            <a:lvl8pPr marL="1743289" algn="l" rtl="0" eaLnBrk="1" fontAlgn="base" hangingPunct="1">
              <a:spcBef>
                <a:spcPct val="0"/>
              </a:spcBef>
              <a:spcAft>
                <a:spcPct val="0"/>
              </a:spcAft>
              <a:defRPr sz="2900" b="1">
                <a:solidFill>
                  <a:srgbClr val="BFBE00"/>
                </a:solidFill>
                <a:latin typeface="Arial" charset="0"/>
                <a:cs typeface="Arial" charset="0"/>
              </a:defRPr>
            </a:lvl8pPr>
            <a:lvl9pPr marL="2324384" algn="l" rtl="0" eaLnBrk="1" fontAlgn="base" hangingPunct="1">
              <a:spcBef>
                <a:spcPct val="0"/>
              </a:spcBef>
              <a:spcAft>
                <a:spcPct val="0"/>
              </a:spcAft>
              <a:defRPr sz="2900" b="1">
                <a:solidFill>
                  <a:srgbClr val="BFBE00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en-US" dirty="0">
                <a:solidFill>
                  <a:srgbClr val="FFFFFF"/>
                </a:solidFill>
                <a:latin typeface="Arial" charset="0"/>
                <a:cs typeface="Arial" charset="0"/>
              </a:rPr>
              <a:t>PLAN</a:t>
            </a:r>
          </a:p>
        </p:txBody>
      </p:sp>
      <p:sp>
        <p:nvSpPr>
          <p:cNvPr id="29" name="Rectangle 28"/>
          <p:cNvSpPr/>
          <p:nvPr/>
        </p:nvSpPr>
        <p:spPr>
          <a:xfrm>
            <a:off x="7944604" y="1136731"/>
            <a:ext cx="4289833" cy="310563"/>
          </a:xfrm>
          <a:prstGeom prst="rect">
            <a:avLst/>
          </a:prstGeom>
          <a:solidFill>
            <a:srgbClr val="007F97"/>
          </a:solidFill>
          <a:ln w="6350">
            <a:solidFill>
              <a:srgbClr val="007F9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17123" rIns="17123" bIns="17123" rtlCol="0" anchor="ctr"/>
          <a:lstStyle/>
          <a:p>
            <a:pPr defTabSz="1162402" fontAlgn="base">
              <a:spcBef>
                <a:spcPct val="20000"/>
              </a:spcBef>
              <a:spcAft>
                <a:spcPct val="0"/>
              </a:spcAft>
              <a:defRPr/>
            </a:pPr>
            <a:r>
              <a:rPr lang="en-US" sz="1400" b="1" kern="0" dirty="0">
                <a:solidFill>
                  <a:srgbClr val="FFFFFF"/>
                </a:solidFill>
              </a:rPr>
              <a:t>Call Information</a:t>
            </a:r>
          </a:p>
        </p:txBody>
      </p:sp>
      <p:sp>
        <p:nvSpPr>
          <p:cNvPr id="30" name="Content Placeholder 2"/>
          <p:cNvSpPr txBox="1">
            <a:spLocks/>
          </p:cNvSpPr>
          <p:nvPr/>
        </p:nvSpPr>
        <p:spPr bwMode="auto">
          <a:xfrm>
            <a:off x="7944607" y="1443810"/>
            <a:ext cx="4289833" cy="4297279"/>
          </a:xfrm>
          <a:prstGeom prst="rect">
            <a:avLst/>
          </a:prstGeom>
          <a:noFill/>
          <a:ln w="12700">
            <a:solidFill>
              <a:srgbClr val="007F97"/>
            </a:solidFill>
            <a:headEnd/>
            <a:tailEnd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91528" tIns="91528" rIns="91528" bIns="91528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r>
              <a:rPr lang="en-US" sz="11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Call time and info (time zones per current members):</a:t>
            </a:r>
            <a:r>
              <a:rPr lang="en-US" sz="11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endParaRPr lang="en-US" sz="11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r>
              <a:rPr lang="en-US" sz="11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 </a:t>
            </a:r>
            <a:endParaRPr lang="en-US" sz="11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r>
              <a:rPr lang="en-US" sz="11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Call-in information:</a:t>
            </a:r>
          </a:p>
          <a:p>
            <a:endParaRPr lang="en-US" sz="11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r>
              <a:rPr lang="en-US" sz="11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 </a:t>
            </a:r>
          </a:p>
        </p:txBody>
      </p:sp>
      <p:pic>
        <p:nvPicPr>
          <p:cNvPr id="31" name="Picture 30" descr="illustration2-[Converted]_25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07442" y="1149859"/>
            <a:ext cx="755571" cy="649464"/>
          </a:xfrm>
          <a:prstGeom prst="rect">
            <a:avLst/>
          </a:prstGeom>
        </p:spPr>
      </p:pic>
      <p:sp>
        <p:nvSpPr>
          <p:cNvPr id="32" name="Rectangle 31"/>
          <p:cNvSpPr/>
          <p:nvPr/>
        </p:nvSpPr>
        <p:spPr>
          <a:xfrm>
            <a:off x="1253489" y="1136731"/>
            <a:ext cx="5669825" cy="310563"/>
          </a:xfrm>
          <a:prstGeom prst="rect">
            <a:avLst/>
          </a:prstGeom>
          <a:solidFill>
            <a:srgbClr val="007F97"/>
          </a:solidFill>
          <a:ln w="6350">
            <a:solidFill>
              <a:srgbClr val="007F9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17123" rIns="17123" bIns="17123" rtlCol="0" anchor="ctr"/>
          <a:lstStyle/>
          <a:p>
            <a:pPr defTabSz="1162402" fontAlgn="base">
              <a:spcBef>
                <a:spcPct val="20000"/>
              </a:spcBef>
              <a:spcAft>
                <a:spcPct val="0"/>
              </a:spcAft>
              <a:defRPr/>
            </a:pPr>
            <a:r>
              <a:rPr lang="en-US" sz="1400" b="1" kern="0" dirty="0">
                <a:solidFill>
                  <a:srgbClr val="FFFFFF"/>
                </a:solidFill>
              </a:rPr>
              <a:t>Initiative Group Members</a:t>
            </a:r>
          </a:p>
        </p:txBody>
      </p:sp>
      <p:pic>
        <p:nvPicPr>
          <p:cNvPr id="35" name="Picture 34" descr="illustration1-[Converted]_22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9717" y="1136731"/>
            <a:ext cx="667455" cy="662592"/>
          </a:xfrm>
          <a:prstGeom prst="rect">
            <a:avLst/>
          </a:prstGeom>
        </p:spPr>
      </p:pic>
      <p:graphicFrame>
        <p:nvGraphicFramePr>
          <p:cNvPr id="22" name="Table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0955624"/>
              </p:ext>
            </p:extLst>
          </p:nvPr>
        </p:nvGraphicFramePr>
        <p:xfrm>
          <a:off x="1253489" y="1447294"/>
          <a:ext cx="5669825" cy="429379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347207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662546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660072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286253">
                <a:tc>
                  <a:txBody>
                    <a:bodyPr/>
                    <a:lstStyle/>
                    <a:p>
                      <a:pPr marL="0" marR="0" lvl="1" indent="0" algn="l" defTabSz="11621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a typeface="ＭＳ Ｐゴシック" charset="0"/>
                        </a:rPr>
                        <a:t>NAME</a:t>
                      </a:r>
                    </a:p>
                  </a:txBody>
                  <a:tcPr>
                    <a:lnL w="12700" cap="flat" cmpd="sng" algn="ctr">
                      <a:solidFill>
                        <a:srgbClr val="007F9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F9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F9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F9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1" indent="0" algn="l" defTabSz="11621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PHONE</a:t>
                      </a:r>
                    </a:p>
                  </a:txBody>
                  <a:tcPr>
                    <a:lnL w="12700" cap="flat" cmpd="sng" algn="ctr">
                      <a:solidFill>
                        <a:srgbClr val="007F9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F9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F9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F9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1" indent="0" algn="l" defTabSz="11621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EMAIL</a:t>
                      </a:r>
                    </a:p>
                  </a:txBody>
                  <a:tcPr>
                    <a:lnL w="12700" cap="flat" cmpd="sng" algn="ctr">
                      <a:solidFill>
                        <a:srgbClr val="007F9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F9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F9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F9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86253">
                <a:tc>
                  <a:txBody>
                    <a:bodyPr/>
                    <a:lstStyle/>
                    <a:p>
                      <a:pPr marL="0" marR="0" lvl="1" indent="0" algn="l" defTabSz="11621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a typeface="ＭＳ Ｐゴシック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7F9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F9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F9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F9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1" indent="0" algn="l" defTabSz="11621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b="1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7F9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F9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F9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F9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1" indent="0" algn="l" defTabSz="11621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7F9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F9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F9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F9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86253">
                <a:tc>
                  <a:txBody>
                    <a:bodyPr/>
                    <a:lstStyle/>
                    <a:p>
                      <a:pPr marL="0" marR="0" lvl="1" indent="0" algn="l" defTabSz="11621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a typeface="ＭＳ Ｐゴシック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7F9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F9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F9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F9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1" indent="0" algn="l" defTabSz="11621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a typeface="ＭＳ Ｐゴシック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7F9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F9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F9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F9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1" indent="0" algn="l" defTabSz="11621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a typeface="ＭＳ Ｐゴシック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7F9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F9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F9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F9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286253">
                <a:tc>
                  <a:txBody>
                    <a:bodyPr/>
                    <a:lstStyle/>
                    <a:p>
                      <a:pPr marL="0" marR="0" lvl="1" indent="0" algn="l" defTabSz="11621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a typeface="Times New Roman"/>
                        <a:cs typeface="Arial"/>
                      </a:endParaRPr>
                    </a:p>
                  </a:txBody>
                  <a:tcPr>
                    <a:lnL w="12700" cap="flat" cmpd="sng" algn="ctr">
                      <a:solidFill>
                        <a:srgbClr val="007F9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F9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F9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F9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1" indent="0" algn="l" defTabSz="11621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a typeface="Times New Roman"/>
                        <a:cs typeface="Arial"/>
                      </a:endParaRPr>
                    </a:p>
                  </a:txBody>
                  <a:tcPr>
                    <a:lnL w="12700" cap="flat" cmpd="sng" algn="ctr">
                      <a:solidFill>
                        <a:srgbClr val="007F9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F9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F9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F9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1" indent="0" algn="l" defTabSz="11621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a typeface="Times New Roman"/>
                        <a:cs typeface="Arial"/>
                      </a:endParaRPr>
                    </a:p>
                  </a:txBody>
                  <a:tcPr>
                    <a:lnL w="12700" cap="flat" cmpd="sng" algn="ctr">
                      <a:solidFill>
                        <a:srgbClr val="007F9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F9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F9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F9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286253">
                <a:tc>
                  <a:txBody>
                    <a:bodyPr/>
                    <a:lstStyle/>
                    <a:p>
                      <a:pPr marL="0" marR="0" lvl="1" indent="0" algn="l" defTabSz="11621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a typeface="ＭＳ Ｐゴシック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7F9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F9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F9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F9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1" indent="0" algn="l" defTabSz="11621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7F9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F9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F9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F9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1" indent="0" algn="l" defTabSz="11621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7F9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F9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F9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F9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286253">
                <a:tc>
                  <a:txBody>
                    <a:bodyPr/>
                    <a:lstStyle/>
                    <a:p>
                      <a:pPr marL="0" marR="0" lvl="1" indent="0" algn="l" defTabSz="11621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a typeface="ＭＳ Ｐゴシック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7F9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F9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F9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F9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1" indent="0" algn="l" defTabSz="11621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7F9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F9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F9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F9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1" indent="0" algn="l" defTabSz="11621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7F9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F9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F9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F9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286253">
                <a:tc>
                  <a:txBody>
                    <a:bodyPr/>
                    <a:lstStyle/>
                    <a:p>
                      <a:pPr marL="0" marR="0" lvl="1" indent="0" algn="l" defTabSz="11621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a typeface="ＭＳ Ｐゴシック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7F9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F9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F9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F9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1" indent="0" algn="l" defTabSz="11621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7F9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F9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F9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F9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1" indent="0" algn="l" defTabSz="11621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7F9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F9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F9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F9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286253">
                <a:tc>
                  <a:txBody>
                    <a:bodyPr/>
                    <a:lstStyle/>
                    <a:p>
                      <a:pPr marL="0" marR="0" lvl="1" indent="0" algn="l" defTabSz="11621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a typeface="ＭＳ Ｐゴシック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7F9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F9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F9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F9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1" indent="0" algn="l" defTabSz="11621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7F9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F9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F9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F9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1" indent="0" algn="l" defTabSz="11621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7F9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F9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F9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F9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286253">
                <a:tc>
                  <a:txBody>
                    <a:bodyPr/>
                    <a:lstStyle/>
                    <a:p>
                      <a:pPr marL="0" marR="0" lvl="1" indent="0" algn="l" defTabSz="11621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a typeface="ＭＳ Ｐゴシック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7F9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F9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F9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F9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1" indent="0" algn="l" defTabSz="11621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7F9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F9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F9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F9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1" indent="0" algn="l" defTabSz="11621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7F9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F9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F9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F9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286253">
                <a:tc>
                  <a:txBody>
                    <a:bodyPr/>
                    <a:lstStyle/>
                    <a:p>
                      <a:pPr marL="0" marR="0" lvl="1" indent="0" algn="l" defTabSz="11621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a typeface="ＭＳ Ｐゴシック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7F9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F9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F9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F9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1" indent="0" algn="l" defTabSz="11621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7F9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F9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F9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F9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1" indent="0" algn="l" defTabSz="11621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a typeface="ＭＳ Ｐゴシック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7F9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F9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F9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F9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286253">
                <a:tc>
                  <a:txBody>
                    <a:bodyPr/>
                    <a:lstStyle/>
                    <a:p>
                      <a:pPr marL="0" marR="0" lvl="1" indent="0" algn="l" defTabSz="11621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a typeface="ＭＳ Ｐゴシック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7F9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F9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F9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F9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1" indent="0" algn="l" defTabSz="11621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7F9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F9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F9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F9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1" indent="0" algn="l" defTabSz="11621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7F9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F9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F9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F9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  <a:tr h="286253">
                <a:tc>
                  <a:txBody>
                    <a:bodyPr/>
                    <a:lstStyle/>
                    <a:p>
                      <a:pPr marL="0" marR="0" lvl="1" indent="0" algn="l" defTabSz="11621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a typeface="ＭＳ Ｐゴシック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7F9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F9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F9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F9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1" indent="0" algn="l" defTabSz="11621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7F9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F9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F9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F9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1" indent="0" algn="l" defTabSz="11621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7F9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F9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F9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F9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11"/>
                  </a:ext>
                </a:extLst>
              </a:tr>
              <a:tr h="286253">
                <a:tc>
                  <a:txBody>
                    <a:bodyPr/>
                    <a:lstStyle/>
                    <a:p>
                      <a:pPr marL="0" marR="0" lvl="1" indent="0" algn="l" defTabSz="11621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a typeface="ＭＳ Ｐゴシック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7F9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F9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F9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F9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1" indent="0" algn="l" defTabSz="11621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7F9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F9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F9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F9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1" indent="0" algn="l" defTabSz="11621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7F9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F9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F9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F9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10000"/>
                        <a:lumOff val="9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2"/>
                  </a:ext>
                </a:extLst>
              </a:tr>
              <a:tr h="286253">
                <a:tc>
                  <a:txBody>
                    <a:bodyPr/>
                    <a:lstStyle/>
                    <a:p>
                      <a:pPr marL="0" marR="0" lvl="1" indent="0" algn="l" defTabSz="11621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a typeface="ＭＳ Ｐゴシック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7F9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F9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F9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F9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1" indent="0" algn="l" defTabSz="11621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7F9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F9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F9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F9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1" indent="0" algn="l" defTabSz="11621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7F9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F9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F9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F9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10000"/>
                        <a:lumOff val="9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3"/>
                  </a:ext>
                </a:extLst>
              </a:tr>
              <a:tr h="286253">
                <a:tc>
                  <a:txBody>
                    <a:bodyPr/>
                    <a:lstStyle/>
                    <a:p>
                      <a:pPr marL="0" marR="0" lvl="1" indent="0" algn="l" defTabSz="11621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a typeface="ＭＳ Ｐゴシック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7F9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F9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F9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F9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1" indent="0" algn="l" defTabSz="11621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7F9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F9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F9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F9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1" indent="0" algn="l" defTabSz="11621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7F9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F9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F9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F9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10000"/>
                        <a:lumOff val="9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19135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Title 3"/>
          <p:cNvSpPr txBox="1">
            <a:spLocks/>
          </p:cNvSpPr>
          <p:nvPr/>
        </p:nvSpPr>
        <p:spPr>
          <a:xfrm>
            <a:off x="1854200" y="430274"/>
            <a:ext cx="9372602" cy="502078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2500" b="1" kern="1200">
                <a:solidFill>
                  <a:srgbClr val="007F97"/>
                </a:solidFill>
                <a:latin typeface="Arial" pitchFamily="34" charset="0"/>
                <a:ea typeface="ＭＳ Ｐゴシック" charset="0"/>
                <a:cs typeface="Arial" pitchFamily="34" charset="0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500" b="1">
                <a:solidFill>
                  <a:schemeClr val="accent1"/>
                </a:solidFill>
                <a:latin typeface="Arial" charset="0"/>
                <a:ea typeface="ＭＳ Ｐゴシック" charset="0"/>
                <a:cs typeface="Arial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500" b="1">
                <a:solidFill>
                  <a:schemeClr val="accent1"/>
                </a:solidFill>
                <a:latin typeface="Arial" charset="0"/>
                <a:ea typeface="ＭＳ Ｐゴシック" charset="0"/>
                <a:cs typeface="Arial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500" b="1">
                <a:solidFill>
                  <a:schemeClr val="accent1"/>
                </a:solidFill>
                <a:latin typeface="Arial" charset="0"/>
                <a:ea typeface="ＭＳ Ｐゴシック" charset="0"/>
                <a:cs typeface="Arial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500" b="1">
                <a:solidFill>
                  <a:schemeClr val="accent1"/>
                </a:solidFill>
                <a:latin typeface="Arial" charset="0"/>
                <a:ea typeface="ＭＳ Ｐゴシック" charset="0"/>
                <a:cs typeface="Arial" charset="0"/>
              </a:defRPr>
            </a:lvl5pPr>
            <a:lvl6pPr marL="581096" algn="l" rtl="0" eaLnBrk="1" fontAlgn="base" hangingPunct="1">
              <a:spcBef>
                <a:spcPct val="0"/>
              </a:spcBef>
              <a:spcAft>
                <a:spcPct val="0"/>
              </a:spcAft>
              <a:defRPr sz="2900" b="1">
                <a:solidFill>
                  <a:srgbClr val="BFBE00"/>
                </a:solidFill>
                <a:latin typeface="Arial" charset="0"/>
                <a:cs typeface="Arial" charset="0"/>
              </a:defRPr>
            </a:lvl6pPr>
            <a:lvl7pPr marL="1162192" algn="l" rtl="0" eaLnBrk="1" fontAlgn="base" hangingPunct="1">
              <a:spcBef>
                <a:spcPct val="0"/>
              </a:spcBef>
              <a:spcAft>
                <a:spcPct val="0"/>
              </a:spcAft>
              <a:defRPr sz="2900" b="1">
                <a:solidFill>
                  <a:srgbClr val="BFBE00"/>
                </a:solidFill>
                <a:latin typeface="Arial" charset="0"/>
                <a:cs typeface="Arial" charset="0"/>
              </a:defRPr>
            </a:lvl7pPr>
            <a:lvl8pPr marL="1743289" algn="l" rtl="0" eaLnBrk="1" fontAlgn="base" hangingPunct="1">
              <a:spcBef>
                <a:spcPct val="0"/>
              </a:spcBef>
              <a:spcAft>
                <a:spcPct val="0"/>
              </a:spcAft>
              <a:defRPr sz="2900" b="1">
                <a:solidFill>
                  <a:srgbClr val="BFBE00"/>
                </a:solidFill>
                <a:latin typeface="Arial" charset="0"/>
                <a:cs typeface="Arial" charset="0"/>
              </a:defRPr>
            </a:lvl8pPr>
            <a:lvl9pPr marL="2324384" algn="l" rtl="0" eaLnBrk="1" fontAlgn="base" hangingPunct="1">
              <a:spcBef>
                <a:spcPct val="0"/>
              </a:spcBef>
              <a:spcAft>
                <a:spcPct val="0"/>
              </a:spcAft>
              <a:defRPr sz="2900" b="1">
                <a:solidFill>
                  <a:srgbClr val="BFBE00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en-US" dirty="0" smtClean="0">
                <a:latin typeface="Arial" charset="0"/>
                <a:cs typeface="Arial" charset="0"/>
              </a:rPr>
              <a:t>&lt;Initiative Group Name&gt;</a:t>
            </a:r>
            <a:endParaRPr lang="en-US" dirty="0">
              <a:latin typeface="Arial" charset="0"/>
              <a:cs typeface="Arial" charset="0"/>
            </a:endParaRPr>
          </a:p>
        </p:txBody>
      </p:sp>
      <p:sp>
        <p:nvSpPr>
          <p:cNvPr id="28" name="Title 3"/>
          <p:cNvSpPr txBox="1">
            <a:spLocks/>
          </p:cNvSpPr>
          <p:nvPr/>
        </p:nvSpPr>
        <p:spPr>
          <a:xfrm>
            <a:off x="469717" y="430274"/>
            <a:ext cx="1341413" cy="502078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2500" b="1" kern="1200">
                <a:solidFill>
                  <a:srgbClr val="007F97"/>
                </a:solidFill>
                <a:latin typeface="Arial" pitchFamily="34" charset="0"/>
                <a:ea typeface="ＭＳ Ｐゴシック" charset="0"/>
                <a:cs typeface="Arial" pitchFamily="34" charset="0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500" b="1">
                <a:solidFill>
                  <a:schemeClr val="accent1"/>
                </a:solidFill>
                <a:latin typeface="Arial" charset="0"/>
                <a:ea typeface="ＭＳ Ｐゴシック" charset="0"/>
                <a:cs typeface="Arial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500" b="1">
                <a:solidFill>
                  <a:schemeClr val="accent1"/>
                </a:solidFill>
                <a:latin typeface="Arial" charset="0"/>
                <a:ea typeface="ＭＳ Ｐゴシック" charset="0"/>
                <a:cs typeface="Arial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500" b="1">
                <a:solidFill>
                  <a:schemeClr val="accent1"/>
                </a:solidFill>
                <a:latin typeface="Arial" charset="0"/>
                <a:ea typeface="ＭＳ Ｐゴシック" charset="0"/>
                <a:cs typeface="Arial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500" b="1">
                <a:solidFill>
                  <a:schemeClr val="accent1"/>
                </a:solidFill>
                <a:latin typeface="Arial" charset="0"/>
                <a:ea typeface="ＭＳ Ｐゴシック" charset="0"/>
                <a:cs typeface="Arial" charset="0"/>
              </a:defRPr>
            </a:lvl5pPr>
            <a:lvl6pPr marL="581096" algn="l" rtl="0" eaLnBrk="1" fontAlgn="base" hangingPunct="1">
              <a:spcBef>
                <a:spcPct val="0"/>
              </a:spcBef>
              <a:spcAft>
                <a:spcPct val="0"/>
              </a:spcAft>
              <a:defRPr sz="2900" b="1">
                <a:solidFill>
                  <a:srgbClr val="BFBE00"/>
                </a:solidFill>
                <a:latin typeface="Arial" charset="0"/>
                <a:cs typeface="Arial" charset="0"/>
              </a:defRPr>
            </a:lvl6pPr>
            <a:lvl7pPr marL="1162192" algn="l" rtl="0" eaLnBrk="1" fontAlgn="base" hangingPunct="1">
              <a:spcBef>
                <a:spcPct val="0"/>
              </a:spcBef>
              <a:spcAft>
                <a:spcPct val="0"/>
              </a:spcAft>
              <a:defRPr sz="2900" b="1">
                <a:solidFill>
                  <a:srgbClr val="BFBE00"/>
                </a:solidFill>
                <a:latin typeface="Arial" charset="0"/>
                <a:cs typeface="Arial" charset="0"/>
              </a:defRPr>
            </a:lvl7pPr>
            <a:lvl8pPr marL="1743289" algn="l" rtl="0" eaLnBrk="1" fontAlgn="base" hangingPunct="1">
              <a:spcBef>
                <a:spcPct val="0"/>
              </a:spcBef>
              <a:spcAft>
                <a:spcPct val="0"/>
              </a:spcAft>
              <a:defRPr sz="2900" b="1">
                <a:solidFill>
                  <a:srgbClr val="BFBE00"/>
                </a:solidFill>
                <a:latin typeface="Arial" charset="0"/>
                <a:cs typeface="Arial" charset="0"/>
              </a:defRPr>
            </a:lvl8pPr>
            <a:lvl9pPr marL="2324384" algn="l" rtl="0" eaLnBrk="1" fontAlgn="base" hangingPunct="1">
              <a:spcBef>
                <a:spcPct val="0"/>
              </a:spcBef>
              <a:spcAft>
                <a:spcPct val="0"/>
              </a:spcAft>
              <a:defRPr sz="2900" b="1">
                <a:solidFill>
                  <a:srgbClr val="BFBE00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en-US" dirty="0">
                <a:solidFill>
                  <a:srgbClr val="FFFFFF"/>
                </a:solidFill>
                <a:latin typeface="Arial" charset="0"/>
                <a:cs typeface="Arial" charset="0"/>
              </a:rPr>
              <a:t>DATES</a:t>
            </a:r>
          </a:p>
        </p:txBody>
      </p:sp>
      <p:graphicFrame>
        <p:nvGraphicFramePr>
          <p:cNvPr id="22" name="Table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25732338"/>
              </p:ext>
            </p:extLst>
          </p:nvPr>
        </p:nvGraphicFramePr>
        <p:xfrm>
          <a:off x="1124842" y="1197010"/>
          <a:ext cx="11109600" cy="506378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8516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85160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85160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851600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851600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1851600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</a:tblGrid>
              <a:tr h="326272">
                <a:tc>
                  <a:txBody>
                    <a:bodyPr/>
                    <a:lstStyle/>
                    <a:p>
                      <a:pPr marL="0" marR="0" lvl="1" indent="0" algn="l" defTabSz="11621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noProof="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a typeface="ＭＳ Ｐゴシック" charset="0"/>
                        </a:rPr>
                        <a:t>April</a:t>
                      </a:r>
                      <a:r>
                        <a:rPr lang="en-US" sz="1100" b="1" baseline="0" noProof="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a typeface="ＭＳ Ｐゴシック" charset="0"/>
                        </a:rPr>
                        <a:t> 17</a:t>
                      </a:r>
                      <a:endParaRPr lang="en-US" sz="1100" b="1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a typeface="ＭＳ Ｐゴシック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7F9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F9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F9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F9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1" indent="0" algn="l" defTabSz="11621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noProof="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a typeface="ＭＳ Ｐゴシック" charset="0"/>
                        </a:rPr>
                        <a:t>April 24</a:t>
                      </a:r>
                      <a:endParaRPr lang="en-US" sz="1100" b="1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7F9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F9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F9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F9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1" indent="0" algn="l" defTabSz="11621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May 1</a:t>
                      </a:r>
                      <a:r>
                        <a:rPr lang="en-US" sz="1100" b="1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 </a:t>
                      </a:r>
                    </a:p>
                  </a:txBody>
                  <a:tcPr>
                    <a:lnL w="12700" cap="flat" cmpd="sng" algn="ctr">
                      <a:solidFill>
                        <a:srgbClr val="007F9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F9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F9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F9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1" indent="0" algn="l" defTabSz="11621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May 8</a:t>
                      </a:r>
                      <a:endParaRPr lang="en-US" sz="1100" b="1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7F9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F9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F9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F9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1" indent="0" algn="l" defTabSz="11621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May 15</a:t>
                      </a:r>
                      <a:endParaRPr lang="en-US" sz="1100" b="1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7F9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F9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F9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F9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1" indent="0" algn="l" defTabSz="11621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May 22</a:t>
                      </a:r>
                      <a:endParaRPr lang="en-US" sz="1100" b="1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7F9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F9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F9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F9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10000"/>
                        <a:lumOff val="9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128019">
                <a:tc>
                  <a:txBody>
                    <a:bodyPr/>
                    <a:lstStyle/>
                    <a:p>
                      <a:pPr marL="171450" marR="0" lvl="0" indent="-171450" algn="l" defTabSz="11621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endParaRPr lang="en-US" sz="11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cs typeface="Arial"/>
                      </a:endParaRPr>
                    </a:p>
                  </a:txBody>
                  <a:tcPr>
                    <a:lnL w="12700" cap="flat" cmpd="sng" algn="ctr">
                      <a:solidFill>
                        <a:srgbClr val="007F9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F9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F9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F9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1450" marR="0" lvl="1" indent="-171450" algn="l" defTabSz="11621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endParaRPr lang="en-US" sz="1100" b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7F9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F9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F9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F9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1450" marR="0" lvl="1" indent="-171450" algn="l" defTabSz="11621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endParaRPr lang="en-US" sz="11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7F9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F9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F9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F9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1" indent="0" algn="l" defTabSz="11621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endParaRPr lang="en-US" sz="11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7F9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F9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F9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F9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1450" marR="0" lvl="1" indent="-171450" algn="l" defTabSz="11621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endParaRPr lang="en-US" sz="11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7F9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F9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F9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F9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1450" marR="0" lvl="1" indent="-171450" algn="l" defTabSz="11621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charset="0"/>
                        <a:buChar char="•"/>
                        <a:tabLst/>
                        <a:defRPr/>
                      </a:pPr>
                      <a:endParaRPr lang="en-US" sz="11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7F9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F9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F9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F9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38735">
                <a:tc>
                  <a:txBody>
                    <a:bodyPr/>
                    <a:lstStyle/>
                    <a:p>
                      <a:pPr marL="0" marR="0" lvl="1" indent="0" algn="l" defTabSz="11621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May 29</a:t>
                      </a:r>
                      <a:endParaRPr lang="en-US" sz="1100" b="1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7F9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F9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F9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F9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1" indent="0" algn="l" defTabSz="11621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June </a:t>
                      </a:r>
                      <a:r>
                        <a:rPr lang="en-US" sz="1100" b="1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12</a:t>
                      </a:r>
                      <a:endParaRPr lang="en-US" sz="1100" b="1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a typeface="ＭＳ Ｐゴシック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7F9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F9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F9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F9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1" indent="0" algn="l" defTabSz="11621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June </a:t>
                      </a:r>
                      <a:r>
                        <a:rPr lang="en-US" sz="1100" b="1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19</a:t>
                      </a:r>
                      <a:endParaRPr lang="en-US" sz="1100" b="1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7F9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F9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F9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F9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b="1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June </a:t>
                      </a:r>
                      <a:r>
                        <a:rPr lang="en-US" sz="1100" b="1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26</a:t>
                      </a:r>
                      <a:endParaRPr lang="en-US" sz="1100" b="1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7F9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F9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F9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F9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b="1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July </a:t>
                      </a:r>
                      <a:r>
                        <a:rPr lang="en-US" sz="1100" b="1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3</a:t>
                      </a:r>
                      <a:endParaRPr lang="en-US" sz="1100" b="1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7F9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F9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F9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F9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1" indent="0" algn="l" defTabSz="11621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July </a:t>
                      </a:r>
                      <a:r>
                        <a:rPr lang="en-US" sz="1100" b="1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10</a:t>
                      </a:r>
                      <a:r>
                        <a:rPr lang="en-US" sz="1100" b="1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 </a:t>
                      </a:r>
                      <a:endParaRPr lang="en-US" sz="1100" b="1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a typeface="ＭＳ Ｐゴシック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7F9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F9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F9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F9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10000"/>
                        <a:lumOff val="9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2054572">
                <a:tc>
                  <a:txBody>
                    <a:bodyPr/>
                    <a:lstStyle/>
                    <a:p>
                      <a:pPr marL="171450" marR="0" lvl="1" indent="-171450" algn="l" defTabSz="11621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charset="0"/>
                        <a:buChar char="•"/>
                        <a:tabLst/>
                        <a:defRPr/>
                      </a:pPr>
                      <a:endParaRPr lang="en-US" sz="1100" dirty="0" smtClean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a typeface="Times New Roman"/>
                        <a:cs typeface="Arial"/>
                      </a:endParaRPr>
                    </a:p>
                    <a:p>
                      <a:pPr marL="171450" marR="0" lvl="1" indent="-171450" algn="l" defTabSz="11621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charset="0"/>
                        <a:buChar char="•"/>
                        <a:tabLst/>
                        <a:defRPr/>
                      </a:pPr>
                      <a:endParaRPr lang="en-US" sz="1100" dirty="0" smtClean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a typeface="Times New Roman"/>
                        <a:cs typeface="Arial"/>
                      </a:endParaRPr>
                    </a:p>
                    <a:p>
                      <a:pPr marL="171450" marR="0" lvl="1" indent="-171450" algn="l" defTabSz="11621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charset="0"/>
                        <a:buChar char="•"/>
                        <a:tabLst/>
                        <a:defRPr/>
                      </a:pPr>
                      <a:endParaRPr lang="en-US" sz="1100" dirty="0" smtClean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a typeface="Times New Roman"/>
                        <a:cs typeface="Arial"/>
                      </a:endParaRPr>
                    </a:p>
                    <a:p>
                      <a:pPr marL="171450" marR="0" lvl="1" indent="-171450" algn="l" defTabSz="11621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charset="0"/>
                        <a:buChar char="•"/>
                        <a:tabLst/>
                        <a:defRPr/>
                      </a:pPr>
                      <a:endParaRPr lang="en-US" sz="1100" dirty="0" smtClean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a typeface="Times New Roman"/>
                        <a:cs typeface="Arial"/>
                      </a:endParaRPr>
                    </a:p>
                    <a:p>
                      <a:pPr marL="171450" marR="0" lvl="1" indent="-171450" algn="l" defTabSz="11621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charset="0"/>
                        <a:buChar char="•"/>
                        <a:tabLst/>
                        <a:defRPr/>
                      </a:pPr>
                      <a:endParaRPr lang="en-US" sz="11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a typeface="Times New Roman"/>
                        <a:cs typeface="Arial"/>
                      </a:endParaRPr>
                    </a:p>
                    <a:p>
                      <a:pPr marL="171450" marR="0" lvl="1" indent="-171450" algn="l" defTabSz="11621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charset="0"/>
                        <a:buChar char="•"/>
                        <a:tabLst/>
                        <a:defRPr/>
                      </a:pPr>
                      <a:endParaRPr lang="en-US" sz="11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a typeface="Times New Roman"/>
                        <a:cs typeface="Arial"/>
                      </a:endParaRPr>
                    </a:p>
                    <a:p>
                      <a:pPr marL="171450" marR="0" lvl="1" indent="-171450" algn="l" defTabSz="11621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charset="0"/>
                        <a:buChar char="•"/>
                        <a:tabLst/>
                        <a:defRPr/>
                      </a:pPr>
                      <a:endParaRPr lang="en-US" sz="11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a typeface="Times New Roman"/>
                        <a:cs typeface="Arial"/>
                      </a:endParaRPr>
                    </a:p>
                    <a:p>
                      <a:pPr marL="171450" marR="0" lvl="1" indent="-171450" algn="l" defTabSz="11621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charset="0"/>
                        <a:buChar char="•"/>
                        <a:tabLst/>
                        <a:defRPr/>
                      </a:pPr>
                      <a:endParaRPr lang="en-US" sz="11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a typeface="Times New Roman"/>
                        <a:cs typeface="Arial"/>
                      </a:endParaRPr>
                    </a:p>
                    <a:p>
                      <a:pPr marL="171450" marR="0" lvl="1" indent="-171450" algn="l" defTabSz="11621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charset="0"/>
                        <a:buChar char="•"/>
                        <a:tabLst/>
                        <a:defRPr/>
                      </a:pPr>
                      <a:endParaRPr lang="en-US" sz="11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a typeface="Times New Roman"/>
                        <a:cs typeface="Arial"/>
                      </a:endParaRPr>
                    </a:p>
                    <a:p>
                      <a:pPr marL="171450" marR="0" lvl="1" indent="-171450" algn="l" defTabSz="11621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charset="0"/>
                        <a:buChar char="•"/>
                        <a:tabLst/>
                        <a:defRPr/>
                      </a:pPr>
                      <a:endParaRPr lang="en-US" sz="11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a typeface="Times New Roman"/>
                        <a:cs typeface="Arial"/>
                      </a:endParaRPr>
                    </a:p>
                    <a:p>
                      <a:pPr marL="171450" marR="0" lvl="1" indent="-171450" algn="l" defTabSz="11621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charset="0"/>
                        <a:buChar char="•"/>
                        <a:tabLst/>
                        <a:defRPr/>
                      </a:pPr>
                      <a:endParaRPr lang="en-US" sz="11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a typeface="Times New Roman"/>
                        <a:cs typeface="Arial"/>
                      </a:endParaRPr>
                    </a:p>
                    <a:p>
                      <a:pPr marL="171450" marR="0" lvl="1" indent="-171450" algn="l" defTabSz="11621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charset="0"/>
                        <a:buChar char="•"/>
                        <a:tabLst/>
                        <a:defRPr/>
                      </a:pPr>
                      <a:endParaRPr lang="en-US" sz="11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a typeface="Times New Roman"/>
                        <a:cs typeface="Arial"/>
                      </a:endParaRPr>
                    </a:p>
                    <a:p>
                      <a:pPr marL="171450" marR="0" lvl="1" indent="-171450" algn="l" defTabSz="11621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charset="0"/>
                        <a:buChar char="•"/>
                        <a:tabLst/>
                        <a:defRPr/>
                      </a:pPr>
                      <a:endParaRPr lang="en-US" sz="11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a typeface="Times New Roman"/>
                        <a:cs typeface="Arial"/>
                      </a:endParaRPr>
                    </a:p>
                  </a:txBody>
                  <a:tcPr>
                    <a:lnL w="12700" cap="flat" cmpd="sng" algn="ctr">
                      <a:solidFill>
                        <a:srgbClr val="007F9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F9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F9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F9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1450" marR="0" lvl="1" indent="-171450" algn="l" defTabSz="11621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endParaRPr lang="en-US" sz="11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a typeface="Times New Roman"/>
                        <a:cs typeface="Arial"/>
                      </a:endParaRPr>
                    </a:p>
                  </a:txBody>
                  <a:tcPr>
                    <a:lnL w="12700" cap="flat" cmpd="sng" algn="ctr">
                      <a:solidFill>
                        <a:srgbClr val="007F9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F9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F9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F9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1450" marR="0" lvl="1" indent="-171450" algn="l" defTabSz="11621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charset="0"/>
                        <a:buChar char="•"/>
                        <a:tabLst/>
                        <a:defRPr/>
                      </a:pPr>
                      <a:endParaRPr lang="en-US" sz="11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a typeface="Times New Roman"/>
                        <a:cs typeface="Arial"/>
                      </a:endParaRPr>
                    </a:p>
                  </a:txBody>
                  <a:tcPr>
                    <a:lnL w="12700" cap="flat" cmpd="sng" algn="ctr">
                      <a:solidFill>
                        <a:srgbClr val="007F9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F9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F9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F9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1450" marR="0" lvl="1" indent="-171450" algn="l" defTabSz="11621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endParaRPr lang="en-US" sz="11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a typeface="Times New Roman"/>
                        <a:cs typeface="Arial"/>
                      </a:endParaRPr>
                    </a:p>
                  </a:txBody>
                  <a:tcPr>
                    <a:lnL w="12700" cap="flat" cmpd="sng" algn="ctr">
                      <a:solidFill>
                        <a:srgbClr val="007F9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F9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F9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F9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1450" marR="0" lvl="1" indent="-171450" algn="l" defTabSz="11621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charset="0"/>
                        <a:buChar char="•"/>
                        <a:tabLst/>
                        <a:defRPr/>
                      </a:pPr>
                      <a:endParaRPr lang="en-US" sz="11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a typeface="Times New Roman"/>
                        <a:cs typeface="Arial"/>
                      </a:endParaRPr>
                    </a:p>
                  </a:txBody>
                  <a:tcPr>
                    <a:lnL w="12700" cap="flat" cmpd="sng" algn="ctr">
                      <a:solidFill>
                        <a:srgbClr val="007F9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F9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F9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F9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1450" marR="0" lvl="1" indent="-171450" algn="l" defTabSz="116219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charset="0"/>
                        <a:buChar char="•"/>
                        <a:tabLst/>
                        <a:defRPr/>
                      </a:pPr>
                      <a:endParaRPr lang="en-US" sz="11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a typeface="Times New Roman"/>
                        <a:cs typeface="Arial"/>
                      </a:endParaRPr>
                    </a:p>
                  </a:txBody>
                  <a:tcPr>
                    <a:lnL w="12700" cap="flat" cmpd="sng" algn="ctr">
                      <a:solidFill>
                        <a:srgbClr val="007F9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F9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F9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F9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</a:tbl>
          </a:graphicData>
        </a:graphic>
      </p:graphicFrame>
      <p:pic>
        <p:nvPicPr>
          <p:cNvPr id="5" name="Picture 4" descr="illustration2-[Converted]_59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0299" y="1173860"/>
            <a:ext cx="734543" cy="6575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4140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C PPTX">
  <a:themeElements>
    <a:clrScheme name="ThinkPlace">
      <a:dk1>
        <a:sysClr val="windowText" lastClr="000000"/>
      </a:dk1>
      <a:lt1>
        <a:srgbClr val="1F1F1F"/>
      </a:lt1>
      <a:dk2>
        <a:srgbClr val="FFFFFF"/>
      </a:dk2>
      <a:lt2>
        <a:srgbClr val="FFFFFF"/>
      </a:lt2>
      <a:accent1>
        <a:srgbClr val="F18E00"/>
      </a:accent1>
      <a:accent2>
        <a:srgbClr val="BFB500"/>
      </a:accent2>
      <a:accent3>
        <a:srgbClr val="353535"/>
      </a:accent3>
      <a:accent4>
        <a:srgbClr val="353535"/>
      </a:accent4>
      <a:accent5>
        <a:srgbClr val="7F7F7F"/>
      </a:accent5>
      <a:accent6>
        <a:srgbClr val="FFFFFF"/>
      </a:accent6>
      <a:hlink>
        <a:srgbClr val="974B99"/>
      </a:hlink>
      <a:folHlink>
        <a:srgbClr val="3F3F3F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 w="6350">
          <a:solidFill>
            <a:schemeClr val="accent1"/>
          </a:solidFill>
        </a:ln>
      </a:spPr>
      <a:bodyPr lIns="18000" tIns="18000" rIns="18000" bIns="18000" rtlCol="0" anchor="ctr"/>
      <a:lstStyle>
        <a:defPPr algn="ctr">
          <a:defRPr sz="1000" dirty="0" err="1" smtClean="0">
            <a:solidFill>
              <a:schemeClr val="tx1"/>
            </a:solidFill>
            <a:latin typeface="Arial" pitchFamily="34" charset="0"/>
            <a:cs typeface="Arial" pitchFamily="34" charset="0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tx1">
              <a:lumMod val="75000"/>
              <a:lumOff val="25000"/>
            </a:schemeClr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 bwMode="auto">
        <a:noFill/>
        <a:ln>
          <a:noFill/>
          <a:headEnd/>
          <a:tailEnd/>
        </a:ln>
      </a:spPr>
      <a:bodyPr lIns="36000" tIns="36000" rIns="36000" bIns="36000"/>
      <a:lstStyle>
        <a:defPPr eaLnBrk="1" hangingPunct="1">
          <a:defRPr sz="900" b="1" dirty="0">
            <a:solidFill>
              <a:srgbClr val="595959"/>
            </a:solidFill>
          </a:defRPr>
        </a:defPPr>
      </a:lstStyle>
      <a:style>
        <a:lnRef idx="2">
          <a:schemeClr val="accent3"/>
        </a:lnRef>
        <a:fillRef idx="1">
          <a:schemeClr val="lt1"/>
        </a:fillRef>
        <a:effectRef idx="0">
          <a:schemeClr val="accent3"/>
        </a:effectRef>
        <a:fontRef idx="minor">
          <a:schemeClr val="dk1"/>
        </a:fontRef>
      </a: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CC PPTX.potx</Template>
  <TotalTime>70039</TotalTime>
  <Words>109</Words>
  <Application>Microsoft Macintosh PowerPoint</Application>
  <PresentationFormat>Custom</PresentationFormat>
  <Paragraphs>57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1" baseType="lpstr">
      <vt:lpstr>Arial Narrow</vt:lpstr>
      <vt:lpstr>Calibri</vt:lpstr>
      <vt:lpstr>ＭＳ Ｐゴシック</vt:lpstr>
      <vt:lpstr>Times New Roman</vt:lpstr>
      <vt:lpstr>Wingdings</vt:lpstr>
      <vt:lpstr>Arial</vt:lpstr>
      <vt:lpstr>CC PPTX</vt:lpstr>
      <vt:lpstr>&lt;Initiative Group Name&gt;</vt:lpstr>
      <vt:lpstr>&lt;Initiative Group Name&gt;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15.0033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INTENT: &lt;Project&gt;</dc:title>
  <dc:subject/>
  <dc:creator>Marci Ronald</dc:creator>
  <cp:keywords/>
  <dc:description/>
  <cp:lastModifiedBy>Russ Gaskin</cp:lastModifiedBy>
  <cp:revision>670</cp:revision>
  <cp:lastPrinted>2016-05-03T16:26:49Z</cp:lastPrinted>
  <dcterms:created xsi:type="dcterms:W3CDTF">2016-08-19T12:34:08Z</dcterms:created>
  <dcterms:modified xsi:type="dcterms:W3CDTF">2017-10-18T12:32:22Z</dcterms:modified>
  <cp:category/>
</cp:coreProperties>
</file>