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1" r:id="rId1"/>
    <p:sldMasterId id="2147483757" r:id="rId2"/>
    <p:sldMasterId id="2147483769" r:id="rId3"/>
  </p:sldMasterIdLst>
  <p:notesMasterIdLst>
    <p:notesMasterId r:id="rId25"/>
  </p:notesMasterIdLst>
  <p:handoutMasterIdLst>
    <p:handoutMasterId r:id="rId26"/>
  </p:handoutMasterIdLst>
  <p:sldIdLst>
    <p:sldId id="756" r:id="rId4"/>
    <p:sldId id="467" r:id="rId5"/>
    <p:sldId id="754" r:id="rId6"/>
    <p:sldId id="718" r:id="rId7"/>
    <p:sldId id="749" r:id="rId8"/>
    <p:sldId id="750" r:id="rId9"/>
    <p:sldId id="719" r:id="rId10"/>
    <p:sldId id="753" r:id="rId11"/>
    <p:sldId id="735" r:id="rId12"/>
    <p:sldId id="736" r:id="rId13"/>
    <p:sldId id="757" r:id="rId14"/>
    <p:sldId id="738" r:id="rId15"/>
    <p:sldId id="740" r:id="rId16"/>
    <p:sldId id="741" r:id="rId17"/>
    <p:sldId id="743" r:id="rId18"/>
    <p:sldId id="744" r:id="rId19"/>
    <p:sldId id="746" r:id="rId20"/>
    <p:sldId id="758" r:id="rId21"/>
    <p:sldId id="759" r:id="rId22"/>
    <p:sldId id="748" r:id="rId23"/>
    <p:sldId id="755" r:id="rId24"/>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36" userDrawn="1">
          <p15:clr>
            <a:srgbClr val="A4A3A4"/>
          </p15:clr>
        </p15:guide>
        <p15:guide id="2" pos="5617"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2" clrMode="gray" scaleToFitPaper="1" frameSlides="1"/>
  <p:clrMru>
    <a:srgbClr val="0D0D0D"/>
    <a:srgbClr val="FF6600"/>
    <a:srgbClr val="FFC000"/>
    <a:srgbClr val="595959"/>
    <a:srgbClr val="FFFFFF"/>
    <a:srgbClr val="7D0000"/>
    <a:srgbClr val="007F97"/>
    <a:srgbClr val="BFB500"/>
    <a:srgbClr val="7F7F7F"/>
    <a:srgbClr val="D8A304"/>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589" autoAdjust="0"/>
    <p:restoredTop sz="99783" autoAdjust="0"/>
  </p:normalViewPr>
  <p:slideViewPr>
    <p:cSldViewPr snapToGrid="0" snapToObjects="1">
      <p:cViewPr varScale="1">
        <p:scale>
          <a:sx n="160" d="100"/>
          <a:sy n="160" d="100"/>
        </p:scale>
        <p:origin x="264" y="168"/>
      </p:cViewPr>
      <p:guideLst>
        <p:guide orient="horz" pos="636"/>
        <p:guide pos="5617"/>
      </p:guideLst>
    </p:cSldViewPr>
  </p:slideViewPr>
  <p:notesTextViewPr>
    <p:cViewPr>
      <p:scale>
        <a:sx n="100" d="100"/>
        <a:sy n="100" d="100"/>
      </p:scale>
      <p:origin x="0" y="0"/>
    </p:cViewPr>
  </p:notesTextViewPr>
  <p:sorterViewPr>
    <p:cViewPr>
      <p:scale>
        <a:sx n="66" d="100"/>
        <a:sy n="66" d="100"/>
      </p:scale>
      <p:origin x="0" y="1496"/>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handoutMaster" Target="handoutMasters/handoutMaster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D87922A-0DB6-C644-B8C0-C28ECA505B6A}" type="datetimeFigureOut">
              <a:rPr lang="en-US" smtClean="0"/>
              <a:t>4/6/19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7790995F-DD35-944A-8DB9-4D5491F2962E}" type="slidenum">
              <a:rPr lang="en-US" smtClean="0"/>
              <a:t>‹#›</a:t>
            </a:fld>
            <a:endParaRPr lang="en-US"/>
          </a:p>
        </p:txBody>
      </p:sp>
    </p:spTree>
    <p:extLst>
      <p:ext uri="{BB962C8B-B14F-4D97-AF65-F5344CB8AC3E}">
        <p14:creationId xmlns:p14="http://schemas.microsoft.com/office/powerpoint/2010/main" val="31832455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051C102-C0DB-B04D-8B4D-A262908F1174}" type="datetimeFigureOut">
              <a:rPr lang="en-US" smtClean="0"/>
              <a:t>4/6/19</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D84FE52-1613-BB4E-A0A5-D6A848FDE604}" type="slidenum">
              <a:rPr lang="en-US" smtClean="0"/>
              <a:t>‹#›</a:t>
            </a:fld>
            <a:endParaRPr lang="en-US"/>
          </a:p>
        </p:txBody>
      </p:sp>
    </p:spTree>
    <p:extLst>
      <p:ext uri="{BB962C8B-B14F-4D97-AF65-F5344CB8AC3E}">
        <p14:creationId xmlns:p14="http://schemas.microsoft.com/office/powerpoint/2010/main" val="398414383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Shape 318"/>
          <p:cNvSpPr txBox="1">
            <a:spLocks noGrp="1"/>
          </p:cNvSpPr>
          <p:nvPr>
            <p:ph type="body" idx="1"/>
          </p:nvPr>
        </p:nvSpPr>
        <p:spPr>
          <a:xfrm>
            <a:off x="680720" y="4721185"/>
            <a:ext cx="5445759" cy="4472701"/>
          </a:xfrm>
          <a:prstGeom prst="rect">
            <a:avLst/>
          </a:prstGeom>
        </p:spPr>
        <p:txBody>
          <a:bodyPr lIns="91425" tIns="91425" rIns="91425" bIns="91425" anchor="t" anchorCtr="0">
            <a:noAutofit/>
          </a:bodyPr>
          <a:lstStyle/>
          <a:p>
            <a:pPr lvl="0">
              <a:spcBef>
                <a:spcPts val="0"/>
              </a:spcBef>
              <a:buNone/>
            </a:pPr>
            <a:endParaRPr/>
          </a:p>
        </p:txBody>
      </p:sp>
      <p:sp>
        <p:nvSpPr>
          <p:cNvPr id="319" name="Shape 319"/>
          <p:cNvSpPr>
            <a:spLocks noGrp="1" noRot="1" noChangeAspect="1"/>
          </p:cNvSpPr>
          <p:nvPr>
            <p:ph type="sldImg" idx="2"/>
          </p:nvPr>
        </p:nvSpPr>
        <p:spPr>
          <a:xfrm>
            <a:off x="93663" y="746125"/>
            <a:ext cx="6621462" cy="3725863"/>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969671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Shape 318"/>
          <p:cNvSpPr txBox="1">
            <a:spLocks noGrp="1"/>
          </p:cNvSpPr>
          <p:nvPr>
            <p:ph type="body" idx="1"/>
          </p:nvPr>
        </p:nvSpPr>
        <p:spPr>
          <a:xfrm>
            <a:off x="680720" y="4721185"/>
            <a:ext cx="5445759" cy="4472701"/>
          </a:xfrm>
          <a:prstGeom prst="rect">
            <a:avLst/>
          </a:prstGeom>
        </p:spPr>
        <p:txBody>
          <a:bodyPr lIns="91425" tIns="91425" rIns="91425" bIns="91425" anchor="t" anchorCtr="0">
            <a:noAutofit/>
          </a:bodyPr>
          <a:lstStyle/>
          <a:p>
            <a:pPr lvl="0">
              <a:spcBef>
                <a:spcPts val="0"/>
              </a:spcBef>
              <a:buNone/>
            </a:pPr>
            <a:endParaRPr/>
          </a:p>
        </p:txBody>
      </p:sp>
      <p:sp>
        <p:nvSpPr>
          <p:cNvPr id="319" name="Shape 319"/>
          <p:cNvSpPr>
            <a:spLocks noGrp="1" noRot="1" noChangeAspect="1"/>
          </p:cNvSpPr>
          <p:nvPr>
            <p:ph type="sldImg" idx="2"/>
          </p:nvPr>
        </p:nvSpPr>
        <p:spPr>
          <a:xfrm>
            <a:off x="93663" y="746125"/>
            <a:ext cx="6621462" cy="3725863"/>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75890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Shape 318"/>
          <p:cNvSpPr txBox="1">
            <a:spLocks noGrp="1"/>
          </p:cNvSpPr>
          <p:nvPr>
            <p:ph type="body" idx="1"/>
          </p:nvPr>
        </p:nvSpPr>
        <p:spPr>
          <a:xfrm>
            <a:off x="680720" y="4721185"/>
            <a:ext cx="5445759" cy="4472701"/>
          </a:xfrm>
          <a:prstGeom prst="rect">
            <a:avLst/>
          </a:prstGeom>
        </p:spPr>
        <p:txBody>
          <a:bodyPr lIns="91425" tIns="91425" rIns="91425" bIns="91425" anchor="t" anchorCtr="0">
            <a:noAutofit/>
          </a:bodyPr>
          <a:lstStyle/>
          <a:p>
            <a:pPr lvl="0">
              <a:spcBef>
                <a:spcPts val="0"/>
              </a:spcBef>
              <a:buNone/>
            </a:pPr>
            <a:endParaRPr/>
          </a:p>
        </p:txBody>
      </p:sp>
      <p:sp>
        <p:nvSpPr>
          <p:cNvPr id="319" name="Shape 319"/>
          <p:cNvSpPr>
            <a:spLocks noGrp="1" noRot="1" noChangeAspect="1"/>
          </p:cNvSpPr>
          <p:nvPr>
            <p:ph type="sldImg" idx="2"/>
          </p:nvPr>
        </p:nvSpPr>
        <p:spPr>
          <a:xfrm>
            <a:off x="93663" y="746125"/>
            <a:ext cx="6621462" cy="3725863"/>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738675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Shape 318"/>
          <p:cNvSpPr txBox="1">
            <a:spLocks noGrp="1"/>
          </p:cNvSpPr>
          <p:nvPr>
            <p:ph type="body" idx="1"/>
          </p:nvPr>
        </p:nvSpPr>
        <p:spPr>
          <a:xfrm>
            <a:off x="680720" y="4721185"/>
            <a:ext cx="5445759" cy="4472701"/>
          </a:xfrm>
          <a:prstGeom prst="rect">
            <a:avLst/>
          </a:prstGeom>
        </p:spPr>
        <p:txBody>
          <a:bodyPr lIns="91425" tIns="91425" rIns="91425" bIns="91425" anchor="t" anchorCtr="0">
            <a:noAutofit/>
          </a:bodyPr>
          <a:lstStyle/>
          <a:p>
            <a:pPr lvl="0">
              <a:spcBef>
                <a:spcPts val="0"/>
              </a:spcBef>
              <a:buNone/>
            </a:pPr>
            <a:endParaRPr/>
          </a:p>
        </p:txBody>
      </p:sp>
      <p:sp>
        <p:nvSpPr>
          <p:cNvPr id="319" name="Shape 319"/>
          <p:cNvSpPr>
            <a:spLocks noGrp="1" noRot="1" noChangeAspect="1"/>
          </p:cNvSpPr>
          <p:nvPr>
            <p:ph type="sldImg" idx="2"/>
          </p:nvPr>
        </p:nvSpPr>
        <p:spPr>
          <a:xfrm>
            <a:off x="93663" y="746125"/>
            <a:ext cx="6621462" cy="3725863"/>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392467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Shape 318"/>
          <p:cNvSpPr txBox="1">
            <a:spLocks noGrp="1"/>
          </p:cNvSpPr>
          <p:nvPr>
            <p:ph type="body" idx="1"/>
          </p:nvPr>
        </p:nvSpPr>
        <p:spPr>
          <a:xfrm>
            <a:off x="680720" y="4721185"/>
            <a:ext cx="5445759" cy="4472701"/>
          </a:xfrm>
          <a:prstGeom prst="rect">
            <a:avLst/>
          </a:prstGeom>
        </p:spPr>
        <p:txBody>
          <a:bodyPr lIns="91425" tIns="91425" rIns="91425" bIns="91425" anchor="t" anchorCtr="0">
            <a:noAutofit/>
          </a:bodyPr>
          <a:lstStyle/>
          <a:p>
            <a:pPr lvl="0">
              <a:spcBef>
                <a:spcPts val="0"/>
              </a:spcBef>
              <a:buNone/>
            </a:pPr>
            <a:endParaRPr/>
          </a:p>
        </p:txBody>
      </p:sp>
      <p:sp>
        <p:nvSpPr>
          <p:cNvPr id="319" name="Shape 319"/>
          <p:cNvSpPr>
            <a:spLocks noGrp="1" noRot="1" noChangeAspect="1"/>
          </p:cNvSpPr>
          <p:nvPr>
            <p:ph type="sldImg" idx="2"/>
          </p:nvPr>
        </p:nvSpPr>
        <p:spPr>
          <a:xfrm>
            <a:off x="93663" y="746125"/>
            <a:ext cx="6621462" cy="3725863"/>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653058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Shape 318"/>
          <p:cNvSpPr txBox="1">
            <a:spLocks noGrp="1"/>
          </p:cNvSpPr>
          <p:nvPr>
            <p:ph type="body" idx="1"/>
          </p:nvPr>
        </p:nvSpPr>
        <p:spPr>
          <a:xfrm>
            <a:off x="680720" y="4721185"/>
            <a:ext cx="5445759" cy="4472701"/>
          </a:xfrm>
          <a:prstGeom prst="rect">
            <a:avLst/>
          </a:prstGeom>
        </p:spPr>
        <p:txBody>
          <a:bodyPr lIns="91425" tIns="91425" rIns="91425" bIns="91425" anchor="t" anchorCtr="0">
            <a:noAutofit/>
          </a:bodyPr>
          <a:lstStyle/>
          <a:p>
            <a:pPr lvl="0">
              <a:spcBef>
                <a:spcPts val="0"/>
              </a:spcBef>
              <a:buNone/>
            </a:pPr>
            <a:endParaRPr/>
          </a:p>
        </p:txBody>
      </p:sp>
      <p:sp>
        <p:nvSpPr>
          <p:cNvPr id="319" name="Shape 319"/>
          <p:cNvSpPr>
            <a:spLocks noGrp="1" noRot="1" noChangeAspect="1"/>
          </p:cNvSpPr>
          <p:nvPr>
            <p:ph type="sldImg" idx="2"/>
          </p:nvPr>
        </p:nvSpPr>
        <p:spPr>
          <a:xfrm>
            <a:off x="93663" y="746125"/>
            <a:ext cx="6621462" cy="3725863"/>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007436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Shape 318"/>
          <p:cNvSpPr txBox="1">
            <a:spLocks noGrp="1"/>
          </p:cNvSpPr>
          <p:nvPr>
            <p:ph type="body" idx="1"/>
          </p:nvPr>
        </p:nvSpPr>
        <p:spPr>
          <a:xfrm>
            <a:off x="680720" y="4721185"/>
            <a:ext cx="5445759" cy="4472701"/>
          </a:xfrm>
          <a:prstGeom prst="rect">
            <a:avLst/>
          </a:prstGeom>
        </p:spPr>
        <p:txBody>
          <a:bodyPr lIns="91425" tIns="91425" rIns="91425" bIns="91425" anchor="t" anchorCtr="0">
            <a:noAutofit/>
          </a:bodyPr>
          <a:lstStyle/>
          <a:p>
            <a:pPr lvl="0">
              <a:spcBef>
                <a:spcPts val="0"/>
              </a:spcBef>
              <a:buNone/>
            </a:pPr>
            <a:endParaRPr/>
          </a:p>
        </p:txBody>
      </p:sp>
      <p:sp>
        <p:nvSpPr>
          <p:cNvPr id="319" name="Shape 319"/>
          <p:cNvSpPr>
            <a:spLocks noGrp="1" noRot="1" noChangeAspect="1"/>
          </p:cNvSpPr>
          <p:nvPr>
            <p:ph type="sldImg" idx="2"/>
          </p:nvPr>
        </p:nvSpPr>
        <p:spPr>
          <a:xfrm>
            <a:off x="93663" y="746125"/>
            <a:ext cx="6621462" cy="3725863"/>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932315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Shape 318"/>
          <p:cNvSpPr txBox="1">
            <a:spLocks noGrp="1"/>
          </p:cNvSpPr>
          <p:nvPr>
            <p:ph type="body" idx="1"/>
          </p:nvPr>
        </p:nvSpPr>
        <p:spPr>
          <a:xfrm>
            <a:off x="680720" y="4721185"/>
            <a:ext cx="5445759" cy="4472701"/>
          </a:xfrm>
          <a:prstGeom prst="rect">
            <a:avLst/>
          </a:prstGeom>
        </p:spPr>
        <p:txBody>
          <a:bodyPr lIns="91425" tIns="91425" rIns="91425" bIns="91425" anchor="t" anchorCtr="0">
            <a:noAutofit/>
          </a:bodyPr>
          <a:lstStyle/>
          <a:p>
            <a:pPr lvl="0">
              <a:spcBef>
                <a:spcPts val="0"/>
              </a:spcBef>
              <a:buNone/>
            </a:pPr>
            <a:endParaRPr/>
          </a:p>
        </p:txBody>
      </p:sp>
      <p:sp>
        <p:nvSpPr>
          <p:cNvPr id="319" name="Shape 319"/>
          <p:cNvSpPr>
            <a:spLocks noGrp="1" noRot="1" noChangeAspect="1"/>
          </p:cNvSpPr>
          <p:nvPr>
            <p:ph type="sldImg" idx="2"/>
          </p:nvPr>
        </p:nvSpPr>
        <p:spPr>
          <a:xfrm>
            <a:off x="93663" y="746125"/>
            <a:ext cx="6621462" cy="3725863"/>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446040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B5C1A5C-83D5-2348-A772-611A9F29B6F3}" type="slidenum">
              <a:rPr lang="en-US" smtClean="0"/>
              <a:t>21</a:t>
            </a:fld>
            <a:endParaRPr lang="en-US"/>
          </a:p>
        </p:txBody>
      </p:sp>
    </p:spTree>
    <p:extLst>
      <p:ext uri="{BB962C8B-B14F-4D97-AF65-F5344CB8AC3E}">
        <p14:creationId xmlns:p14="http://schemas.microsoft.com/office/powerpoint/2010/main" val="5005146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05979"/>
            <a:ext cx="8229600" cy="857250"/>
          </a:xfrm>
          <a:prstGeom prst="rect">
            <a:avLst/>
          </a:prstGeom>
        </p:spPr>
        <p:txBody>
          <a:bodyPr/>
          <a:lstStyle/>
          <a:p>
            <a:r>
              <a:rPr lang="it-IT"/>
              <a:t>Fare clic per modificare lo stile del titolo</a:t>
            </a:r>
          </a:p>
        </p:txBody>
      </p:sp>
      <p:sp>
        <p:nvSpPr>
          <p:cNvPr id="3" name="Segnaposto contenuto 2"/>
          <p:cNvSpPr>
            <a:spLocks noGrp="1"/>
          </p:cNvSpPr>
          <p:nvPr>
            <p:ph idx="1"/>
          </p:nvPr>
        </p:nvSpPr>
        <p:spPr>
          <a:xfrm>
            <a:off x="457200" y="1200155"/>
            <a:ext cx="8229600" cy="3394472"/>
          </a:xfrm>
          <a:prstGeom prst="rect">
            <a:avLst/>
          </a:prstGeo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29234491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273844"/>
            <a:ext cx="7886700" cy="994172"/>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630241" y="1260872"/>
            <a:ext cx="3868737" cy="617934"/>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41" y="1878806"/>
            <a:ext cx="3868737" cy="276344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788" cy="617934"/>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1878806"/>
            <a:ext cx="3887788" cy="276344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28650" y="4767264"/>
            <a:ext cx="2057400" cy="273844"/>
          </a:xfrm>
          <a:prstGeom prst="rect">
            <a:avLst/>
          </a:prstGeom>
        </p:spPr>
        <p:txBody>
          <a:bodyPr/>
          <a:lstStyle/>
          <a:p>
            <a:fld id="{1D581F82-9238-4E45-AC4B-B4896ADA6BDA}" type="datetimeFigureOut">
              <a:rPr lang="en-US" smtClean="0"/>
              <a:t>4/6/19</a:t>
            </a:fld>
            <a:endParaRPr lang="en-US"/>
          </a:p>
        </p:txBody>
      </p:sp>
      <p:sp>
        <p:nvSpPr>
          <p:cNvPr id="8" name="Footer Placeholder 7"/>
          <p:cNvSpPr>
            <a:spLocks noGrp="1"/>
          </p:cNvSpPr>
          <p:nvPr>
            <p:ph type="ftr" sz="quarter" idx="11"/>
          </p:nvPr>
        </p:nvSpPr>
        <p:spPr>
          <a:xfrm>
            <a:off x="3028950" y="4767264"/>
            <a:ext cx="3086100" cy="273844"/>
          </a:xfrm>
          <a:prstGeom prst="rect">
            <a:avLst/>
          </a:prstGeom>
        </p:spPr>
        <p:txBody>
          <a:bodyPr/>
          <a:lstStyle/>
          <a:p>
            <a:endParaRPr lang="en-US"/>
          </a:p>
        </p:txBody>
      </p:sp>
      <p:sp>
        <p:nvSpPr>
          <p:cNvPr id="9" name="Slide Number Placeholder 8"/>
          <p:cNvSpPr>
            <a:spLocks noGrp="1"/>
          </p:cNvSpPr>
          <p:nvPr>
            <p:ph type="sldNum" sz="quarter" idx="12"/>
          </p:nvPr>
        </p:nvSpPr>
        <p:spPr>
          <a:xfrm>
            <a:off x="6457950" y="4767264"/>
            <a:ext cx="2057400" cy="273844"/>
          </a:xfrm>
          <a:prstGeom prst="rect">
            <a:avLst/>
          </a:prstGeom>
        </p:spPr>
        <p:txBody>
          <a:bodyPr/>
          <a:lstStyle/>
          <a:p>
            <a:fld id="{B58970CC-5C76-ED4D-BADF-951079776962}" type="slidenum">
              <a:rPr lang="en-US" smtClean="0"/>
              <a:t>‹#›</a:t>
            </a:fld>
            <a:endParaRPr lang="en-US"/>
          </a:p>
        </p:txBody>
      </p:sp>
    </p:spTree>
    <p:extLst>
      <p:ext uri="{BB962C8B-B14F-4D97-AF65-F5344CB8AC3E}">
        <p14:creationId xmlns:p14="http://schemas.microsoft.com/office/powerpoint/2010/main" val="17590073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28650" y="4767264"/>
            <a:ext cx="2057400" cy="273844"/>
          </a:xfrm>
          <a:prstGeom prst="rect">
            <a:avLst/>
          </a:prstGeom>
        </p:spPr>
        <p:txBody>
          <a:bodyPr/>
          <a:lstStyle/>
          <a:p>
            <a:fld id="{1D581F82-9238-4E45-AC4B-B4896ADA6BDA}" type="datetimeFigureOut">
              <a:rPr lang="en-US" smtClean="0"/>
              <a:t>4/6/19</a:t>
            </a:fld>
            <a:endParaRPr lang="en-US"/>
          </a:p>
        </p:txBody>
      </p:sp>
      <p:sp>
        <p:nvSpPr>
          <p:cNvPr id="4" name="Footer Placeholder 3"/>
          <p:cNvSpPr>
            <a:spLocks noGrp="1"/>
          </p:cNvSpPr>
          <p:nvPr>
            <p:ph type="ftr" sz="quarter" idx="11"/>
          </p:nvPr>
        </p:nvSpPr>
        <p:spPr>
          <a:xfrm>
            <a:off x="3028950" y="4767264"/>
            <a:ext cx="3086100" cy="273844"/>
          </a:xfrm>
          <a:prstGeom prst="rect">
            <a:avLst/>
          </a:prstGeom>
        </p:spPr>
        <p:txBody>
          <a:bodyPr/>
          <a:lstStyle/>
          <a:p>
            <a:endParaRPr lang="en-US"/>
          </a:p>
        </p:txBody>
      </p:sp>
      <p:sp>
        <p:nvSpPr>
          <p:cNvPr id="5" name="Slide Number Placeholder 4"/>
          <p:cNvSpPr>
            <a:spLocks noGrp="1"/>
          </p:cNvSpPr>
          <p:nvPr>
            <p:ph type="sldNum" sz="quarter" idx="12"/>
          </p:nvPr>
        </p:nvSpPr>
        <p:spPr>
          <a:xfrm>
            <a:off x="6457950" y="4767264"/>
            <a:ext cx="2057400" cy="273844"/>
          </a:xfrm>
          <a:prstGeom prst="rect">
            <a:avLst/>
          </a:prstGeom>
        </p:spPr>
        <p:txBody>
          <a:bodyPr/>
          <a:lstStyle/>
          <a:p>
            <a:fld id="{B58970CC-5C76-ED4D-BADF-951079776962}" type="slidenum">
              <a:rPr lang="en-US" smtClean="0"/>
              <a:t>‹#›</a:t>
            </a:fld>
            <a:endParaRPr lang="en-US"/>
          </a:p>
        </p:txBody>
      </p:sp>
    </p:spTree>
    <p:extLst>
      <p:ext uri="{BB962C8B-B14F-4D97-AF65-F5344CB8AC3E}">
        <p14:creationId xmlns:p14="http://schemas.microsoft.com/office/powerpoint/2010/main" val="13771846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4767264"/>
            <a:ext cx="2057400" cy="273844"/>
          </a:xfrm>
          <a:prstGeom prst="rect">
            <a:avLst/>
          </a:prstGeom>
        </p:spPr>
        <p:txBody>
          <a:bodyPr/>
          <a:lstStyle/>
          <a:p>
            <a:fld id="{1D581F82-9238-4E45-AC4B-B4896ADA6BDA}" type="datetimeFigureOut">
              <a:rPr lang="en-US" smtClean="0"/>
              <a:t>4/6/19</a:t>
            </a:fld>
            <a:endParaRPr lang="en-US"/>
          </a:p>
        </p:txBody>
      </p:sp>
      <p:sp>
        <p:nvSpPr>
          <p:cNvPr id="3" name="Footer Placeholder 2"/>
          <p:cNvSpPr>
            <a:spLocks noGrp="1"/>
          </p:cNvSpPr>
          <p:nvPr>
            <p:ph type="ftr" sz="quarter" idx="11"/>
          </p:nvPr>
        </p:nvSpPr>
        <p:spPr>
          <a:xfrm>
            <a:off x="3028950" y="4767264"/>
            <a:ext cx="3086100" cy="273844"/>
          </a:xfrm>
          <a:prstGeom prst="rect">
            <a:avLst/>
          </a:prstGeom>
        </p:spPr>
        <p:txBody>
          <a:bodyPr/>
          <a:lstStyle/>
          <a:p>
            <a:endParaRPr lang="en-US"/>
          </a:p>
        </p:txBody>
      </p:sp>
      <p:sp>
        <p:nvSpPr>
          <p:cNvPr id="4" name="Slide Number Placeholder 3"/>
          <p:cNvSpPr>
            <a:spLocks noGrp="1"/>
          </p:cNvSpPr>
          <p:nvPr>
            <p:ph type="sldNum" sz="quarter" idx="12"/>
          </p:nvPr>
        </p:nvSpPr>
        <p:spPr>
          <a:xfrm>
            <a:off x="6457950" y="4767264"/>
            <a:ext cx="2057400" cy="273844"/>
          </a:xfrm>
          <a:prstGeom prst="rect">
            <a:avLst/>
          </a:prstGeom>
        </p:spPr>
        <p:txBody>
          <a:bodyPr/>
          <a:lstStyle/>
          <a:p>
            <a:fld id="{B58970CC-5C76-ED4D-BADF-951079776962}" type="slidenum">
              <a:rPr lang="en-US" smtClean="0"/>
              <a:t>‹#›</a:t>
            </a:fld>
            <a:endParaRPr lang="en-US"/>
          </a:p>
        </p:txBody>
      </p:sp>
    </p:spTree>
    <p:extLst>
      <p:ext uri="{BB962C8B-B14F-4D97-AF65-F5344CB8AC3E}">
        <p14:creationId xmlns:p14="http://schemas.microsoft.com/office/powerpoint/2010/main" val="7640349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41" y="342900"/>
            <a:ext cx="2949575" cy="120015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740570"/>
            <a:ext cx="4629150" cy="3655219"/>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41" y="1543051"/>
            <a:ext cx="2949575" cy="2858691"/>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628650" y="4767264"/>
            <a:ext cx="2057400" cy="273844"/>
          </a:xfrm>
          <a:prstGeom prst="rect">
            <a:avLst/>
          </a:prstGeom>
        </p:spPr>
        <p:txBody>
          <a:bodyPr/>
          <a:lstStyle/>
          <a:p>
            <a:fld id="{1D581F82-9238-4E45-AC4B-B4896ADA6BDA}" type="datetimeFigureOut">
              <a:rPr lang="en-US" smtClean="0"/>
              <a:t>4/6/19</a:t>
            </a:fld>
            <a:endParaRPr lang="en-US"/>
          </a:p>
        </p:txBody>
      </p:sp>
      <p:sp>
        <p:nvSpPr>
          <p:cNvPr id="6" name="Footer Placeholder 5"/>
          <p:cNvSpPr>
            <a:spLocks noGrp="1"/>
          </p:cNvSpPr>
          <p:nvPr>
            <p:ph type="ftr" sz="quarter" idx="11"/>
          </p:nvPr>
        </p:nvSpPr>
        <p:spPr>
          <a:xfrm>
            <a:off x="3028950" y="4767264"/>
            <a:ext cx="3086100" cy="273844"/>
          </a:xfrm>
          <a:prstGeom prst="rect">
            <a:avLst/>
          </a:prstGeom>
        </p:spPr>
        <p:txBody>
          <a:bodyPr/>
          <a:lstStyle/>
          <a:p>
            <a:endParaRPr lang="en-US"/>
          </a:p>
        </p:txBody>
      </p:sp>
      <p:sp>
        <p:nvSpPr>
          <p:cNvPr id="7" name="Slide Number Placeholder 6"/>
          <p:cNvSpPr>
            <a:spLocks noGrp="1"/>
          </p:cNvSpPr>
          <p:nvPr>
            <p:ph type="sldNum" sz="quarter" idx="12"/>
          </p:nvPr>
        </p:nvSpPr>
        <p:spPr>
          <a:xfrm>
            <a:off x="6457950" y="4767264"/>
            <a:ext cx="2057400" cy="273844"/>
          </a:xfrm>
          <a:prstGeom prst="rect">
            <a:avLst/>
          </a:prstGeom>
        </p:spPr>
        <p:txBody>
          <a:bodyPr/>
          <a:lstStyle/>
          <a:p>
            <a:fld id="{B58970CC-5C76-ED4D-BADF-951079776962}" type="slidenum">
              <a:rPr lang="en-US" smtClean="0"/>
              <a:t>‹#›</a:t>
            </a:fld>
            <a:endParaRPr lang="en-US"/>
          </a:p>
        </p:txBody>
      </p:sp>
    </p:spTree>
    <p:extLst>
      <p:ext uri="{BB962C8B-B14F-4D97-AF65-F5344CB8AC3E}">
        <p14:creationId xmlns:p14="http://schemas.microsoft.com/office/powerpoint/2010/main" val="13304775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41" y="342900"/>
            <a:ext cx="2949575" cy="120015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740570"/>
            <a:ext cx="4629150" cy="3655219"/>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41" y="1543051"/>
            <a:ext cx="2949575" cy="2858691"/>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628650" y="4767264"/>
            <a:ext cx="2057400" cy="273844"/>
          </a:xfrm>
          <a:prstGeom prst="rect">
            <a:avLst/>
          </a:prstGeom>
        </p:spPr>
        <p:txBody>
          <a:bodyPr/>
          <a:lstStyle/>
          <a:p>
            <a:fld id="{1D581F82-9238-4E45-AC4B-B4896ADA6BDA}" type="datetimeFigureOut">
              <a:rPr lang="en-US" smtClean="0"/>
              <a:t>4/6/19</a:t>
            </a:fld>
            <a:endParaRPr lang="en-US"/>
          </a:p>
        </p:txBody>
      </p:sp>
      <p:sp>
        <p:nvSpPr>
          <p:cNvPr id="6" name="Footer Placeholder 5"/>
          <p:cNvSpPr>
            <a:spLocks noGrp="1"/>
          </p:cNvSpPr>
          <p:nvPr>
            <p:ph type="ftr" sz="quarter" idx="11"/>
          </p:nvPr>
        </p:nvSpPr>
        <p:spPr>
          <a:xfrm>
            <a:off x="3028950" y="4767264"/>
            <a:ext cx="3086100" cy="273844"/>
          </a:xfrm>
          <a:prstGeom prst="rect">
            <a:avLst/>
          </a:prstGeom>
        </p:spPr>
        <p:txBody>
          <a:bodyPr/>
          <a:lstStyle/>
          <a:p>
            <a:endParaRPr lang="en-US"/>
          </a:p>
        </p:txBody>
      </p:sp>
      <p:sp>
        <p:nvSpPr>
          <p:cNvPr id="7" name="Slide Number Placeholder 6"/>
          <p:cNvSpPr>
            <a:spLocks noGrp="1"/>
          </p:cNvSpPr>
          <p:nvPr>
            <p:ph type="sldNum" sz="quarter" idx="12"/>
          </p:nvPr>
        </p:nvSpPr>
        <p:spPr>
          <a:xfrm>
            <a:off x="6457950" y="4767264"/>
            <a:ext cx="2057400" cy="273844"/>
          </a:xfrm>
          <a:prstGeom prst="rect">
            <a:avLst/>
          </a:prstGeom>
        </p:spPr>
        <p:txBody>
          <a:bodyPr/>
          <a:lstStyle/>
          <a:p>
            <a:fld id="{B58970CC-5C76-ED4D-BADF-951079776962}" type="slidenum">
              <a:rPr lang="en-US" smtClean="0"/>
              <a:t>‹#›</a:t>
            </a:fld>
            <a:endParaRPr lang="en-US"/>
          </a:p>
        </p:txBody>
      </p:sp>
    </p:spTree>
    <p:extLst>
      <p:ext uri="{BB962C8B-B14F-4D97-AF65-F5344CB8AC3E}">
        <p14:creationId xmlns:p14="http://schemas.microsoft.com/office/powerpoint/2010/main" val="17365007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28650" y="1369219"/>
            <a:ext cx="7886700" cy="326350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28650" y="4767264"/>
            <a:ext cx="2057400" cy="273844"/>
          </a:xfrm>
          <a:prstGeom prst="rect">
            <a:avLst/>
          </a:prstGeom>
        </p:spPr>
        <p:txBody>
          <a:bodyPr/>
          <a:lstStyle/>
          <a:p>
            <a:fld id="{1D581F82-9238-4E45-AC4B-B4896ADA6BDA}" type="datetimeFigureOut">
              <a:rPr lang="en-US" smtClean="0"/>
              <a:t>4/6/19</a:t>
            </a:fld>
            <a:endParaRPr lang="en-US"/>
          </a:p>
        </p:txBody>
      </p:sp>
      <p:sp>
        <p:nvSpPr>
          <p:cNvPr id="5" name="Footer Placeholder 4"/>
          <p:cNvSpPr>
            <a:spLocks noGrp="1"/>
          </p:cNvSpPr>
          <p:nvPr>
            <p:ph type="ftr" sz="quarter" idx="11"/>
          </p:nvPr>
        </p:nvSpPr>
        <p:spPr>
          <a:xfrm>
            <a:off x="3028950" y="4767264"/>
            <a:ext cx="30861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4767264"/>
            <a:ext cx="2057400" cy="273844"/>
          </a:xfrm>
          <a:prstGeom prst="rect">
            <a:avLst/>
          </a:prstGeom>
        </p:spPr>
        <p:txBody>
          <a:bodyPr/>
          <a:lstStyle/>
          <a:p>
            <a:fld id="{B58970CC-5C76-ED4D-BADF-951079776962}" type="slidenum">
              <a:rPr lang="en-US" smtClean="0"/>
              <a:t>‹#›</a:t>
            </a:fld>
            <a:endParaRPr lang="en-US"/>
          </a:p>
        </p:txBody>
      </p:sp>
    </p:spTree>
    <p:extLst>
      <p:ext uri="{BB962C8B-B14F-4D97-AF65-F5344CB8AC3E}">
        <p14:creationId xmlns:p14="http://schemas.microsoft.com/office/powerpoint/2010/main" val="10646198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5"/>
            <a:ext cx="1971675" cy="4358879"/>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3" y="273845"/>
            <a:ext cx="5762625" cy="435887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28650" y="4767264"/>
            <a:ext cx="2057400" cy="273844"/>
          </a:xfrm>
          <a:prstGeom prst="rect">
            <a:avLst/>
          </a:prstGeom>
        </p:spPr>
        <p:txBody>
          <a:bodyPr/>
          <a:lstStyle/>
          <a:p>
            <a:fld id="{1D581F82-9238-4E45-AC4B-B4896ADA6BDA}" type="datetimeFigureOut">
              <a:rPr lang="en-US" smtClean="0"/>
              <a:t>4/6/19</a:t>
            </a:fld>
            <a:endParaRPr lang="en-US"/>
          </a:p>
        </p:txBody>
      </p:sp>
      <p:sp>
        <p:nvSpPr>
          <p:cNvPr id="5" name="Footer Placeholder 4"/>
          <p:cNvSpPr>
            <a:spLocks noGrp="1"/>
          </p:cNvSpPr>
          <p:nvPr>
            <p:ph type="ftr" sz="quarter" idx="11"/>
          </p:nvPr>
        </p:nvSpPr>
        <p:spPr>
          <a:xfrm>
            <a:off x="3028950" y="4767264"/>
            <a:ext cx="30861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4767264"/>
            <a:ext cx="2057400" cy="273844"/>
          </a:xfrm>
          <a:prstGeom prst="rect">
            <a:avLst/>
          </a:prstGeom>
        </p:spPr>
        <p:txBody>
          <a:bodyPr/>
          <a:lstStyle/>
          <a:p>
            <a:fld id="{B58970CC-5C76-ED4D-BADF-951079776962}" type="slidenum">
              <a:rPr lang="en-US" smtClean="0"/>
              <a:t>‹#›</a:t>
            </a:fld>
            <a:endParaRPr lang="en-US"/>
          </a:p>
        </p:txBody>
      </p:sp>
    </p:spTree>
    <p:extLst>
      <p:ext uri="{BB962C8B-B14F-4D97-AF65-F5344CB8AC3E}">
        <p14:creationId xmlns:p14="http://schemas.microsoft.com/office/powerpoint/2010/main" val="2315511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D581F82-9238-4E45-AC4B-B4896ADA6BDA}" type="datetimeFigureOut">
              <a:rPr lang="en-US" smtClean="0"/>
              <a:t>4/6/19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8970CC-5C76-ED4D-BADF-951079776962}" type="slidenum">
              <a:rPr lang="en-US" smtClean="0"/>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581F82-9238-4E45-AC4B-B4896ADA6BDA}" type="datetimeFigureOut">
              <a:rPr lang="en-US" smtClean="0"/>
              <a:t>4/6/19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8970CC-5C76-ED4D-BADF-951079776962}" type="slidenum">
              <a:rPr lang="en-US" smtClean="0"/>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581F82-9238-4E45-AC4B-B4896ADA6BDA}" type="datetimeFigureOut">
              <a:rPr lang="en-US" smtClean="0"/>
              <a:t>4/6/19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8970CC-5C76-ED4D-BADF-951079776962}"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a:xfrm>
            <a:off x="457200" y="205979"/>
            <a:ext cx="8229600" cy="857250"/>
          </a:xfrm>
          <a:prstGeom prst="rect">
            <a:avLst/>
          </a:prstGeom>
        </p:spPr>
        <p:txBody>
          <a:bodyPr/>
          <a:lstStyle/>
          <a:p>
            <a:r>
              <a:rPr lang="it-IT"/>
              <a:t>Fare clic per modificare lo stile del titolo</a:t>
            </a:r>
          </a:p>
        </p:txBody>
      </p:sp>
    </p:spTree>
    <p:extLst>
      <p:ext uri="{BB962C8B-B14F-4D97-AF65-F5344CB8AC3E}">
        <p14:creationId xmlns:p14="http://schemas.microsoft.com/office/powerpoint/2010/main" val="13068120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D581F82-9238-4E45-AC4B-B4896ADA6BDA}" type="datetimeFigureOut">
              <a:rPr lang="en-US" smtClean="0"/>
              <a:t>4/6/19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8970CC-5C76-ED4D-BADF-951079776962}" type="slidenum">
              <a:rPr lang="en-US" smtClean="0"/>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D581F82-9238-4E45-AC4B-B4896ADA6BDA}" type="datetimeFigureOut">
              <a:rPr lang="en-US" smtClean="0"/>
              <a:t>4/6/19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58970CC-5C76-ED4D-BADF-951079776962}" type="slidenum">
              <a:rPr lang="en-US" smtClean="0"/>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D581F82-9238-4E45-AC4B-B4896ADA6BDA}" type="datetimeFigureOut">
              <a:rPr lang="en-US" smtClean="0"/>
              <a:t>4/6/19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58970CC-5C76-ED4D-BADF-951079776962}" type="slidenum">
              <a:rPr lang="en-US" smtClean="0"/>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581F82-9238-4E45-AC4B-B4896ADA6BDA}" type="datetimeFigureOut">
              <a:rPr lang="en-US" smtClean="0"/>
              <a:t>4/6/19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58970CC-5C76-ED4D-BADF-951079776962}" type="slidenum">
              <a:rPr lang="en-US" smtClean="0"/>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1D581F82-9238-4E45-AC4B-B4896ADA6BDA}" type="datetimeFigureOut">
              <a:rPr lang="en-US" smtClean="0"/>
              <a:t>4/6/19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8970CC-5C76-ED4D-BADF-951079776962}" type="slidenum">
              <a:rPr lang="en-US" smtClean="0"/>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1D581F82-9238-4E45-AC4B-B4896ADA6BDA}" type="datetimeFigureOut">
              <a:rPr lang="en-US" smtClean="0"/>
              <a:t>4/6/19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8970CC-5C76-ED4D-BADF-951079776962}" type="slidenum">
              <a:rPr lang="en-US" smtClean="0"/>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581F82-9238-4E45-AC4B-B4896ADA6BDA}" type="datetimeFigureOut">
              <a:rPr lang="en-US" smtClean="0"/>
              <a:t>4/6/19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8970CC-5C76-ED4D-BADF-951079776962}" type="slidenum">
              <a:rPr lang="en-US" smtClean="0"/>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581F82-9238-4E45-AC4B-B4896ADA6BDA}" type="datetimeFigureOut">
              <a:rPr lang="en-US" smtClean="0"/>
              <a:t>4/6/19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8970CC-5C76-ED4D-BADF-951079776962}" type="slidenum">
              <a:rPr lang="en-US" smtClean="0"/>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Ethos">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93106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37898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444845" y="1059657"/>
            <a:ext cx="7315224" cy="1569660"/>
          </a:xfrm>
          <a:prstGeom prst="rect">
            <a:avLst/>
          </a:prstGeom>
        </p:spPr>
        <p:txBody>
          <a:bodyPr>
            <a:spAutoFit/>
          </a:bodyPr>
          <a:lstStyle>
            <a:lvl1pPr algn="r">
              <a:defRPr sz="4800" spc="-141" baseline="0">
                <a:solidFill>
                  <a:schemeClr val="bg1"/>
                </a:solidFill>
              </a:defRPr>
            </a:lvl1pPr>
          </a:lstStyle>
          <a:p>
            <a:r>
              <a:rPr lang="en-US"/>
              <a:t>Click to edit Master title style</a:t>
            </a:r>
            <a:endParaRPr lang="en-AU" dirty="0"/>
          </a:p>
        </p:txBody>
      </p:sp>
      <p:sp>
        <p:nvSpPr>
          <p:cNvPr id="51" name="TextBox 50"/>
          <p:cNvSpPr txBox="1"/>
          <p:nvPr userDrawn="1"/>
        </p:nvSpPr>
        <p:spPr>
          <a:xfrm>
            <a:off x="-635069" y="4315703"/>
            <a:ext cx="184731" cy="369332"/>
          </a:xfrm>
          <a:prstGeom prst="rect">
            <a:avLst/>
          </a:prstGeom>
          <a:noFill/>
        </p:spPr>
        <p:txBody>
          <a:bodyPr wrap="none" rtlCol="0">
            <a:spAutoFit/>
          </a:bodyPr>
          <a:lstStyle/>
          <a:p>
            <a:endParaRPr lang="en-NZ" sz="1800" dirty="0"/>
          </a:p>
        </p:txBody>
      </p:sp>
    </p:spTree>
    <p:extLst>
      <p:ext uri="{BB962C8B-B14F-4D97-AF65-F5344CB8AC3E}">
        <p14:creationId xmlns:p14="http://schemas.microsoft.com/office/powerpoint/2010/main" val="36700542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D581F82-9238-4E45-AC4B-B4896ADA6BDA}" type="datetimeFigureOut">
              <a:rPr lang="en-US" smtClean="0"/>
              <a:t>4/6/19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8970CC-5C76-ED4D-BADF-951079776962}" type="slidenum">
              <a:rPr lang="en-US" smtClean="0"/>
              <a:t>‹#›</a:t>
            </a:fld>
            <a:endParaRPr lang="en-US"/>
          </a:p>
        </p:txBody>
      </p:sp>
    </p:spTree>
    <p:extLst>
      <p:ext uri="{BB962C8B-B14F-4D97-AF65-F5344CB8AC3E}">
        <p14:creationId xmlns:p14="http://schemas.microsoft.com/office/powerpoint/2010/main" val="17934198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2701528"/>
            <a:ext cx="6858000" cy="124182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628650" y="4767264"/>
            <a:ext cx="2057400" cy="273844"/>
          </a:xfrm>
          <a:prstGeom prst="rect">
            <a:avLst/>
          </a:prstGeom>
        </p:spPr>
        <p:txBody>
          <a:bodyPr/>
          <a:lstStyle/>
          <a:p>
            <a:fld id="{1D581F82-9238-4E45-AC4B-B4896ADA6BDA}" type="datetimeFigureOut">
              <a:rPr lang="en-US" smtClean="0"/>
              <a:t>4/6/19</a:t>
            </a:fld>
            <a:endParaRPr lang="en-US"/>
          </a:p>
        </p:txBody>
      </p:sp>
      <p:sp>
        <p:nvSpPr>
          <p:cNvPr id="5" name="Footer Placeholder 4"/>
          <p:cNvSpPr>
            <a:spLocks noGrp="1"/>
          </p:cNvSpPr>
          <p:nvPr>
            <p:ph type="ftr" sz="quarter" idx="11"/>
          </p:nvPr>
        </p:nvSpPr>
        <p:spPr>
          <a:xfrm>
            <a:off x="3028950" y="4767264"/>
            <a:ext cx="30861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4767264"/>
            <a:ext cx="2057400" cy="273844"/>
          </a:xfrm>
          <a:prstGeom prst="rect">
            <a:avLst/>
          </a:prstGeom>
        </p:spPr>
        <p:txBody>
          <a:bodyPr/>
          <a:lstStyle/>
          <a:p>
            <a:fld id="{B58970CC-5C76-ED4D-BADF-951079776962}" type="slidenum">
              <a:rPr lang="en-US" smtClean="0"/>
              <a:t>‹#›</a:t>
            </a:fld>
            <a:endParaRPr lang="en-US"/>
          </a:p>
        </p:txBody>
      </p:sp>
    </p:spTree>
    <p:extLst>
      <p:ext uri="{BB962C8B-B14F-4D97-AF65-F5344CB8AC3E}">
        <p14:creationId xmlns:p14="http://schemas.microsoft.com/office/powerpoint/2010/main" val="20661952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28650" y="1369219"/>
            <a:ext cx="78867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28650" y="4767264"/>
            <a:ext cx="2057400" cy="273844"/>
          </a:xfrm>
          <a:prstGeom prst="rect">
            <a:avLst/>
          </a:prstGeom>
        </p:spPr>
        <p:txBody>
          <a:bodyPr/>
          <a:lstStyle/>
          <a:p>
            <a:fld id="{1D581F82-9238-4E45-AC4B-B4896ADA6BDA}" type="datetimeFigureOut">
              <a:rPr lang="en-US" smtClean="0"/>
              <a:t>4/6/19</a:t>
            </a:fld>
            <a:endParaRPr lang="en-US"/>
          </a:p>
        </p:txBody>
      </p:sp>
      <p:sp>
        <p:nvSpPr>
          <p:cNvPr id="5" name="Footer Placeholder 4"/>
          <p:cNvSpPr>
            <a:spLocks noGrp="1"/>
          </p:cNvSpPr>
          <p:nvPr>
            <p:ph type="ftr" sz="quarter" idx="11"/>
          </p:nvPr>
        </p:nvSpPr>
        <p:spPr>
          <a:xfrm>
            <a:off x="3028950" y="4767264"/>
            <a:ext cx="30861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4767264"/>
            <a:ext cx="2057400" cy="273844"/>
          </a:xfrm>
          <a:prstGeom prst="rect">
            <a:avLst/>
          </a:prstGeom>
        </p:spPr>
        <p:txBody>
          <a:bodyPr/>
          <a:lstStyle/>
          <a:p>
            <a:fld id="{B58970CC-5C76-ED4D-BADF-951079776962}" type="slidenum">
              <a:rPr lang="en-US" smtClean="0"/>
              <a:t>‹#›</a:t>
            </a:fld>
            <a:endParaRPr lang="en-US"/>
          </a:p>
        </p:txBody>
      </p:sp>
    </p:spTree>
    <p:extLst>
      <p:ext uri="{BB962C8B-B14F-4D97-AF65-F5344CB8AC3E}">
        <p14:creationId xmlns:p14="http://schemas.microsoft.com/office/powerpoint/2010/main" val="17326586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5"/>
            <a:ext cx="7886700" cy="2139553"/>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3442099"/>
            <a:ext cx="7886700" cy="1125140"/>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28650" y="4767264"/>
            <a:ext cx="2057400" cy="273844"/>
          </a:xfrm>
          <a:prstGeom prst="rect">
            <a:avLst/>
          </a:prstGeom>
        </p:spPr>
        <p:txBody>
          <a:bodyPr/>
          <a:lstStyle/>
          <a:p>
            <a:fld id="{1D581F82-9238-4E45-AC4B-B4896ADA6BDA}" type="datetimeFigureOut">
              <a:rPr lang="en-US" smtClean="0"/>
              <a:t>4/6/19</a:t>
            </a:fld>
            <a:endParaRPr lang="en-US"/>
          </a:p>
        </p:txBody>
      </p:sp>
      <p:sp>
        <p:nvSpPr>
          <p:cNvPr id="5" name="Footer Placeholder 4"/>
          <p:cNvSpPr>
            <a:spLocks noGrp="1"/>
          </p:cNvSpPr>
          <p:nvPr>
            <p:ph type="ftr" sz="quarter" idx="11"/>
          </p:nvPr>
        </p:nvSpPr>
        <p:spPr>
          <a:xfrm>
            <a:off x="3028950" y="4767264"/>
            <a:ext cx="30861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4767264"/>
            <a:ext cx="2057400" cy="273844"/>
          </a:xfrm>
          <a:prstGeom prst="rect">
            <a:avLst/>
          </a:prstGeom>
        </p:spPr>
        <p:txBody>
          <a:bodyPr/>
          <a:lstStyle/>
          <a:p>
            <a:fld id="{B58970CC-5C76-ED4D-BADF-951079776962}" type="slidenum">
              <a:rPr lang="en-US" smtClean="0"/>
              <a:t>‹#›</a:t>
            </a:fld>
            <a:endParaRPr lang="en-US"/>
          </a:p>
        </p:txBody>
      </p:sp>
    </p:spTree>
    <p:extLst>
      <p:ext uri="{BB962C8B-B14F-4D97-AF65-F5344CB8AC3E}">
        <p14:creationId xmlns:p14="http://schemas.microsoft.com/office/powerpoint/2010/main" val="9151730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28650" y="1369219"/>
            <a:ext cx="386715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369219"/>
            <a:ext cx="386715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28650" y="4767264"/>
            <a:ext cx="2057400" cy="273844"/>
          </a:xfrm>
          <a:prstGeom prst="rect">
            <a:avLst/>
          </a:prstGeom>
        </p:spPr>
        <p:txBody>
          <a:bodyPr/>
          <a:lstStyle/>
          <a:p>
            <a:fld id="{1D581F82-9238-4E45-AC4B-B4896ADA6BDA}" type="datetimeFigureOut">
              <a:rPr lang="en-US" smtClean="0"/>
              <a:t>4/6/19</a:t>
            </a:fld>
            <a:endParaRPr lang="en-US"/>
          </a:p>
        </p:txBody>
      </p:sp>
      <p:sp>
        <p:nvSpPr>
          <p:cNvPr id="6" name="Footer Placeholder 5"/>
          <p:cNvSpPr>
            <a:spLocks noGrp="1"/>
          </p:cNvSpPr>
          <p:nvPr>
            <p:ph type="ftr" sz="quarter" idx="11"/>
          </p:nvPr>
        </p:nvSpPr>
        <p:spPr>
          <a:xfrm>
            <a:off x="3028950" y="4767264"/>
            <a:ext cx="3086100" cy="273844"/>
          </a:xfrm>
          <a:prstGeom prst="rect">
            <a:avLst/>
          </a:prstGeom>
        </p:spPr>
        <p:txBody>
          <a:bodyPr/>
          <a:lstStyle/>
          <a:p>
            <a:endParaRPr lang="en-US"/>
          </a:p>
        </p:txBody>
      </p:sp>
      <p:sp>
        <p:nvSpPr>
          <p:cNvPr id="7" name="Slide Number Placeholder 6"/>
          <p:cNvSpPr>
            <a:spLocks noGrp="1"/>
          </p:cNvSpPr>
          <p:nvPr>
            <p:ph type="sldNum" sz="quarter" idx="12"/>
          </p:nvPr>
        </p:nvSpPr>
        <p:spPr>
          <a:xfrm>
            <a:off x="6457950" y="4767264"/>
            <a:ext cx="2057400" cy="273844"/>
          </a:xfrm>
          <a:prstGeom prst="rect">
            <a:avLst/>
          </a:prstGeom>
        </p:spPr>
        <p:txBody>
          <a:bodyPr/>
          <a:lstStyle/>
          <a:p>
            <a:fld id="{B58970CC-5C76-ED4D-BADF-951079776962}" type="slidenum">
              <a:rPr lang="en-US" smtClean="0"/>
              <a:t>‹#›</a:t>
            </a:fld>
            <a:endParaRPr lang="en-US"/>
          </a:p>
        </p:txBody>
      </p:sp>
    </p:spTree>
    <p:extLst>
      <p:ext uri="{BB962C8B-B14F-4D97-AF65-F5344CB8AC3E}">
        <p14:creationId xmlns:p14="http://schemas.microsoft.com/office/powerpoint/2010/main" val="10350673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emf"/><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image" Target="../media/image1.png"/><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image" Target="../media/image2.emf"/></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theme" Target="../theme/theme3.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image" Target="../media/image2.emf"/><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AA1A798-42A1-7B4E-A682-F16B86A693B0}"/>
              </a:ext>
            </a:extLst>
          </p:cNvPr>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23247" y="4809481"/>
            <a:ext cx="1398983" cy="304354"/>
          </a:xfrm>
          <a:prstGeom prst="rect">
            <a:avLst/>
          </a:prstGeom>
        </p:spPr>
      </p:pic>
      <p:pic>
        <p:nvPicPr>
          <p:cNvPr id="5" name="Picture 4">
            <a:extLst>
              <a:ext uri="{FF2B5EF4-FFF2-40B4-BE49-F238E27FC236}">
                <a16:creationId xmlns:a16="http://schemas.microsoft.com/office/drawing/2014/main" id="{BC552208-16C5-8A42-A27D-075E38722587}"/>
              </a:ext>
            </a:extLst>
          </p:cNvPr>
          <p:cNvPicPr>
            <a:picLocks noChangeAspect="1"/>
          </p:cNvPicPr>
          <p:nvPr userDrawn="1"/>
        </p:nvPicPr>
        <p:blipFill>
          <a:blip r:embed="rId8">
            <a:extLst>
              <a:ext uri="{28A0092B-C50C-407E-A947-70E740481C1C}">
                <a14:useLocalDpi xmlns:a14="http://schemas.microsoft.com/office/drawing/2010/main"/>
              </a:ext>
            </a:extLst>
          </a:blip>
          <a:stretch>
            <a:fillRect/>
          </a:stretch>
        </p:blipFill>
        <p:spPr>
          <a:xfrm>
            <a:off x="8492103" y="4868973"/>
            <a:ext cx="601808" cy="213866"/>
          </a:xfrm>
          <a:prstGeom prst="rect">
            <a:avLst/>
          </a:prstGeom>
        </p:spPr>
      </p:pic>
      <p:sp>
        <p:nvSpPr>
          <p:cNvPr id="6" name="TextBox 5">
            <a:extLst>
              <a:ext uri="{FF2B5EF4-FFF2-40B4-BE49-F238E27FC236}">
                <a16:creationId xmlns:a16="http://schemas.microsoft.com/office/drawing/2014/main" id="{54592E79-573F-6E46-AADB-D7A4DE9B07AD}"/>
              </a:ext>
            </a:extLst>
          </p:cNvPr>
          <p:cNvSpPr txBox="1"/>
          <p:nvPr userDrawn="1"/>
        </p:nvSpPr>
        <p:spPr>
          <a:xfrm>
            <a:off x="1364818" y="4842982"/>
            <a:ext cx="3827113" cy="253916"/>
          </a:xfrm>
          <a:prstGeom prst="rect">
            <a:avLst/>
          </a:prstGeom>
          <a:noFill/>
        </p:spPr>
        <p:txBody>
          <a:bodyPr wrap="square" rtlCol="0">
            <a:spAutoFit/>
          </a:bodyPr>
          <a:lstStyle/>
          <a:p>
            <a:pPr marL="0" marR="0" indent="0" algn="l" defTabSz="685772" rtl="0" eaLnBrk="1" fontAlgn="auto" latinLnBrk="0" hangingPunct="1">
              <a:lnSpc>
                <a:spcPct val="100000"/>
              </a:lnSpc>
              <a:spcBef>
                <a:spcPts val="0"/>
              </a:spcBef>
              <a:spcAft>
                <a:spcPts val="0"/>
              </a:spcAft>
              <a:buClrTx/>
              <a:buSzTx/>
              <a:buFontTx/>
              <a:buNone/>
              <a:tabLst/>
              <a:defRPr/>
            </a:pPr>
            <a:r>
              <a:rPr lang="en-US" sz="1000" dirty="0">
                <a:solidFill>
                  <a:schemeClr val="tx1"/>
                </a:solidFill>
                <a:latin typeface="Arial" charset="0"/>
                <a:ea typeface="Arial" charset="0"/>
                <a:cs typeface="Arial" charset="0"/>
              </a:rPr>
              <a:t>● </a:t>
            </a:r>
            <a:r>
              <a:rPr lang="en-US" sz="1000" dirty="0" err="1">
                <a:solidFill>
                  <a:schemeClr val="tx1"/>
                </a:solidFill>
                <a:latin typeface="Arial" charset="0"/>
                <a:ea typeface="Arial" charset="0"/>
                <a:cs typeface="Arial" charset="0"/>
              </a:rPr>
              <a:t>www.CoCreativeConsulting.com</a:t>
            </a:r>
            <a:r>
              <a:rPr lang="en-US" sz="1000" dirty="0">
                <a:solidFill>
                  <a:schemeClr val="tx1"/>
                </a:solidFill>
                <a:latin typeface="Arial" charset="0"/>
                <a:ea typeface="Arial" charset="0"/>
                <a:cs typeface="Arial" charset="0"/>
              </a:rPr>
              <a:t> ● @</a:t>
            </a:r>
            <a:r>
              <a:rPr lang="en-US" sz="1000" dirty="0" err="1">
                <a:solidFill>
                  <a:schemeClr val="tx1"/>
                </a:solidFill>
                <a:latin typeface="Arial" charset="0"/>
                <a:ea typeface="Arial" charset="0"/>
                <a:cs typeface="Arial" charset="0"/>
              </a:rPr>
              <a:t>WeAreCocreative</a:t>
            </a:r>
            <a:endParaRPr lang="en-US" sz="1000" dirty="0">
              <a:solidFill>
                <a:schemeClr val="tx1"/>
              </a:solidFill>
              <a:latin typeface="Arial" charset="0"/>
              <a:ea typeface="Arial" charset="0"/>
              <a:cs typeface="Arial" charset="0"/>
            </a:endParaRPr>
          </a:p>
        </p:txBody>
      </p:sp>
    </p:spTree>
    <p:extLst>
      <p:ext uri="{BB962C8B-B14F-4D97-AF65-F5344CB8AC3E}">
        <p14:creationId xmlns:p14="http://schemas.microsoft.com/office/powerpoint/2010/main" val="141299455"/>
      </p:ext>
    </p:extLst>
  </p:cSld>
  <p:clrMap bg1="lt1" tx1="dk1" bg2="lt2" tx2="dk2" accent1="accent1" accent2="accent2" accent3="accent3" accent4="accent4" accent5="accent5" accent6="accent6" hlink="hlink" folHlink="folHlink"/>
  <p:sldLayoutIdLst>
    <p:sldLayoutId id="2147483663" r:id="rId1"/>
    <p:sldLayoutId id="2147483667" r:id="rId2"/>
    <p:sldLayoutId id="2147483668" r:id="rId3"/>
    <p:sldLayoutId id="2147483740" r:id="rId4"/>
    <p:sldLayoutId id="2147483782" r:id="rId5"/>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MS PGothic" charset="0"/>
        </a:defRPr>
      </a:lvl1pPr>
      <a:lvl2pPr algn="ctr" rtl="0" eaLnBrk="0" fontAlgn="base" hangingPunct="0">
        <a:spcBef>
          <a:spcPct val="0"/>
        </a:spcBef>
        <a:spcAft>
          <a:spcPct val="0"/>
        </a:spcAft>
        <a:defRPr sz="4400">
          <a:solidFill>
            <a:schemeClr val="tx2"/>
          </a:solidFill>
          <a:latin typeface="Arial" charset="0"/>
          <a:ea typeface="MS PGothic" pitchFamily="34" charset="-128"/>
          <a:cs typeface="MS PGothic" charset="0"/>
        </a:defRPr>
      </a:lvl2pPr>
      <a:lvl3pPr algn="ctr" rtl="0" eaLnBrk="0" fontAlgn="base" hangingPunct="0">
        <a:spcBef>
          <a:spcPct val="0"/>
        </a:spcBef>
        <a:spcAft>
          <a:spcPct val="0"/>
        </a:spcAft>
        <a:defRPr sz="4400">
          <a:solidFill>
            <a:schemeClr val="tx2"/>
          </a:solidFill>
          <a:latin typeface="Arial" charset="0"/>
          <a:ea typeface="MS PGothic" pitchFamily="34" charset="-128"/>
          <a:cs typeface="MS PGothic" charset="0"/>
        </a:defRPr>
      </a:lvl3pPr>
      <a:lvl4pPr algn="ctr" rtl="0" eaLnBrk="0" fontAlgn="base" hangingPunct="0">
        <a:spcBef>
          <a:spcPct val="0"/>
        </a:spcBef>
        <a:spcAft>
          <a:spcPct val="0"/>
        </a:spcAft>
        <a:defRPr sz="4400">
          <a:solidFill>
            <a:schemeClr val="tx2"/>
          </a:solidFill>
          <a:latin typeface="Arial" charset="0"/>
          <a:ea typeface="MS PGothic" pitchFamily="34" charset="-128"/>
          <a:cs typeface="MS PGothic" charset="0"/>
        </a:defRPr>
      </a:lvl4pPr>
      <a:lvl5pPr algn="ctr" rtl="0" eaLnBrk="0" fontAlgn="base" hangingPunct="0">
        <a:spcBef>
          <a:spcPct val="0"/>
        </a:spcBef>
        <a:spcAft>
          <a:spcPct val="0"/>
        </a:spcAft>
        <a:defRPr sz="4400">
          <a:solidFill>
            <a:schemeClr val="tx2"/>
          </a:solidFill>
          <a:latin typeface="Arial" charset="0"/>
          <a:ea typeface="MS PGothic" pitchFamily="34" charset="-128"/>
          <a:cs typeface="MS PGothic"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cs typeface="MS PGothic"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5A03613-33B6-EF42-AB06-98F228F860D9}"/>
              </a:ext>
            </a:extLst>
          </p:cNvPr>
          <p:cNvPicPr>
            <a:picLocks noChangeAspect="1"/>
          </p:cNvPicPr>
          <p:nvPr userDrawn="1"/>
        </p:nvPicPr>
        <p:blipFill>
          <a:blip r:embed="rId13" cstate="print">
            <a:extLst>
              <a:ext uri="{28A0092B-C50C-407E-A947-70E740481C1C}">
                <a14:useLocalDpi xmlns:a14="http://schemas.microsoft.com/office/drawing/2010/main"/>
              </a:ext>
            </a:extLst>
          </a:blip>
          <a:stretch>
            <a:fillRect/>
          </a:stretch>
        </p:blipFill>
        <p:spPr>
          <a:xfrm>
            <a:off x="23247" y="4809481"/>
            <a:ext cx="1398983" cy="304354"/>
          </a:xfrm>
          <a:prstGeom prst="rect">
            <a:avLst/>
          </a:prstGeom>
        </p:spPr>
      </p:pic>
      <p:pic>
        <p:nvPicPr>
          <p:cNvPr id="3" name="Picture 2">
            <a:extLst>
              <a:ext uri="{FF2B5EF4-FFF2-40B4-BE49-F238E27FC236}">
                <a16:creationId xmlns:a16="http://schemas.microsoft.com/office/drawing/2014/main" id="{8611B59E-6A08-FC45-99F6-E3695E71ED5E}"/>
              </a:ext>
            </a:extLst>
          </p:cNvPr>
          <p:cNvPicPr>
            <a:picLocks noChangeAspect="1"/>
          </p:cNvPicPr>
          <p:nvPr userDrawn="1"/>
        </p:nvPicPr>
        <p:blipFill>
          <a:blip r:embed="rId14">
            <a:extLst>
              <a:ext uri="{28A0092B-C50C-407E-A947-70E740481C1C}">
                <a14:useLocalDpi xmlns:a14="http://schemas.microsoft.com/office/drawing/2010/main"/>
              </a:ext>
            </a:extLst>
          </a:blip>
          <a:stretch>
            <a:fillRect/>
          </a:stretch>
        </p:blipFill>
        <p:spPr>
          <a:xfrm>
            <a:off x="8492103" y="4868973"/>
            <a:ext cx="601808" cy="213866"/>
          </a:xfrm>
          <a:prstGeom prst="rect">
            <a:avLst/>
          </a:prstGeom>
        </p:spPr>
      </p:pic>
      <p:sp>
        <p:nvSpPr>
          <p:cNvPr id="4" name="TextBox 3">
            <a:extLst>
              <a:ext uri="{FF2B5EF4-FFF2-40B4-BE49-F238E27FC236}">
                <a16:creationId xmlns:a16="http://schemas.microsoft.com/office/drawing/2014/main" id="{B29158EE-047B-BE48-A67C-D874D13513E3}"/>
              </a:ext>
            </a:extLst>
          </p:cNvPr>
          <p:cNvSpPr txBox="1"/>
          <p:nvPr userDrawn="1"/>
        </p:nvSpPr>
        <p:spPr>
          <a:xfrm>
            <a:off x="1364818" y="4842982"/>
            <a:ext cx="3827113" cy="253916"/>
          </a:xfrm>
          <a:prstGeom prst="rect">
            <a:avLst/>
          </a:prstGeom>
          <a:noFill/>
        </p:spPr>
        <p:txBody>
          <a:bodyPr wrap="square" rtlCol="0">
            <a:spAutoFit/>
          </a:bodyPr>
          <a:lstStyle/>
          <a:p>
            <a:pPr marL="0" marR="0" indent="0" algn="l" defTabSz="685772" rtl="0" eaLnBrk="1" fontAlgn="auto" latinLnBrk="0" hangingPunct="1">
              <a:lnSpc>
                <a:spcPct val="100000"/>
              </a:lnSpc>
              <a:spcBef>
                <a:spcPts val="0"/>
              </a:spcBef>
              <a:spcAft>
                <a:spcPts val="0"/>
              </a:spcAft>
              <a:buClrTx/>
              <a:buSzTx/>
              <a:buFontTx/>
              <a:buNone/>
              <a:tabLst/>
              <a:defRPr/>
            </a:pPr>
            <a:r>
              <a:rPr lang="en-US" sz="1000" dirty="0">
                <a:solidFill>
                  <a:schemeClr val="tx1"/>
                </a:solidFill>
                <a:latin typeface="Arial" charset="0"/>
                <a:ea typeface="Arial" charset="0"/>
                <a:cs typeface="Arial" charset="0"/>
              </a:rPr>
              <a:t>● </a:t>
            </a:r>
            <a:r>
              <a:rPr lang="en-US" sz="1000" dirty="0" err="1">
                <a:solidFill>
                  <a:schemeClr val="tx1"/>
                </a:solidFill>
                <a:latin typeface="Arial" charset="0"/>
                <a:ea typeface="Arial" charset="0"/>
                <a:cs typeface="Arial" charset="0"/>
              </a:rPr>
              <a:t>www.CoCreativeConsulting.com</a:t>
            </a:r>
            <a:r>
              <a:rPr lang="en-US" sz="1000" dirty="0">
                <a:solidFill>
                  <a:schemeClr val="tx1"/>
                </a:solidFill>
                <a:latin typeface="Arial" charset="0"/>
                <a:ea typeface="Arial" charset="0"/>
                <a:cs typeface="Arial" charset="0"/>
              </a:rPr>
              <a:t> ● @</a:t>
            </a:r>
            <a:r>
              <a:rPr lang="en-US" sz="1000" dirty="0" err="1">
                <a:solidFill>
                  <a:schemeClr val="tx1"/>
                </a:solidFill>
                <a:latin typeface="Arial" charset="0"/>
                <a:ea typeface="Arial" charset="0"/>
                <a:cs typeface="Arial" charset="0"/>
              </a:rPr>
              <a:t>WeAreCocreative</a:t>
            </a:r>
            <a:endParaRPr lang="en-US" sz="1000" dirty="0">
              <a:solidFill>
                <a:schemeClr val="tx1"/>
              </a:solidFill>
              <a:latin typeface="Arial" charset="0"/>
              <a:ea typeface="Arial" charset="0"/>
              <a:cs typeface="Arial" charset="0"/>
            </a:endParaRPr>
          </a:p>
        </p:txBody>
      </p:sp>
    </p:spTree>
    <p:extLst>
      <p:ext uri="{BB962C8B-B14F-4D97-AF65-F5344CB8AC3E}">
        <p14:creationId xmlns:p14="http://schemas.microsoft.com/office/powerpoint/2010/main" val="76914611"/>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C764DE79-268F-4C1A-8933-263129D2AF90}" type="datetimeFigureOut">
              <a:rPr lang="en-US" dirty="0"/>
              <a:t>4/6/19</a:t>
            </a:fld>
            <a:endParaRPr lang="en-US" dirty="0"/>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48F63A3B-78C7-47BE-AE5E-E10140E04643}" type="slidenum">
              <a:rPr lang="en-US" dirty="0"/>
              <a:t>‹#›</a:t>
            </a:fld>
            <a:endParaRPr lang="en-US" dirty="0"/>
          </a:p>
        </p:txBody>
      </p:sp>
      <p:pic>
        <p:nvPicPr>
          <p:cNvPr id="7" name="Picture 6">
            <a:extLst>
              <a:ext uri="{FF2B5EF4-FFF2-40B4-BE49-F238E27FC236}">
                <a16:creationId xmlns:a16="http://schemas.microsoft.com/office/drawing/2014/main" id="{E2C2E43B-FBB4-7B47-87AB-F3B0B1EB25B1}"/>
              </a:ext>
            </a:extLst>
          </p:cNvPr>
          <p:cNvPicPr>
            <a:picLocks noChangeAspect="1"/>
          </p:cNvPicPr>
          <p:nvPr userDrawn="1"/>
        </p:nvPicPr>
        <p:blipFill>
          <a:blip r:embed="rId14" cstate="print">
            <a:extLst>
              <a:ext uri="{28A0092B-C50C-407E-A947-70E740481C1C}">
                <a14:useLocalDpi xmlns:a14="http://schemas.microsoft.com/office/drawing/2010/main"/>
              </a:ext>
            </a:extLst>
          </a:blip>
          <a:stretch>
            <a:fillRect/>
          </a:stretch>
        </p:blipFill>
        <p:spPr>
          <a:xfrm>
            <a:off x="23247" y="4809481"/>
            <a:ext cx="1398983" cy="304354"/>
          </a:xfrm>
          <a:prstGeom prst="rect">
            <a:avLst/>
          </a:prstGeom>
        </p:spPr>
      </p:pic>
      <p:pic>
        <p:nvPicPr>
          <p:cNvPr id="8" name="Picture 7">
            <a:extLst>
              <a:ext uri="{FF2B5EF4-FFF2-40B4-BE49-F238E27FC236}">
                <a16:creationId xmlns:a16="http://schemas.microsoft.com/office/drawing/2014/main" id="{107E74DA-DF9A-3F47-B083-33A2B3C55985}"/>
              </a:ext>
            </a:extLst>
          </p:cNvPr>
          <p:cNvPicPr>
            <a:picLocks noChangeAspect="1"/>
          </p:cNvPicPr>
          <p:nvPr userDrawn="1"/>
        </p:nvPicPr>
        <p:blipFill>
          <a:blip r:embed="rId15">
            <a:extLst>
              <a:ext uri="{28A0092B-C50C-407E-A947-70E740481C1C}">
                <a14:useLocalDpi xmlns:a14="http://schemas.microsoft.com/office/drawing/2010/main"/>
              </a:ext>
            </a:extLst>
          </a:blip>
          <a:stretch>
            <a:fillRect/>
          </a:stretch>
        </p:blipFill>
        <p:spPr>
          <a:xfrm>
            <a:off x="8492103" y="4868973"/>
            <a:ext cx="601808" cy="213866"/>
          </a:xfrm>
          <a:prstGeom prst="rect">
            <a:avLst/>
          </a:prstGeom>
        </p:spPr>
      </p:pic>
      <p:sp>
        <p:nvSpPr>
          <p:cNvPr id="9" name="TextBox 8">
            <a:extLst>
              <a:ext uri="{FF2B5EF4-FFF2-40B4-BE49-F238E27FC236}">
                <a16:creationId xmlns:a16="http://schemas.microsoft.com/office/drawing/2014/main" id="{D06AFAE3-6AAD-1742-8F1E-2E565A98B32C}"/>
              </a:ext>
            </a:extLst>
          </p:cNvPr>
          <p:cNvSpPr txBox="1"/>
          <p:nvPr userDrawn="1"/>
        </p:nvSpPr>
        <p:spPr>
          <a:xfrm>
            <a:off x="1364818" y="4842982"/>
            <a:ext cx="3827113" cy="253916"/>
          </a:xfrm>
          <a:prstGeom prst="rect">
            <a:avLst/>
          </a:prstGeom>
          <a:noFill/>
        </p:spPr>
        <p:txBody>
          <a:bodyPr wrap="square" rtlCol="0">
            <a:spAutoFit/>
          </a:bodyPr>
          <a:lstStyle/>
          <a:p>
            <a:pPr marL="0" marR="0" indent="0" algn="l" defTabSz="685772" rtl="0" eaLnBrk="1" fontAlgn="auto" latinLnBrk="0" hangingPunct="1">
              <a:lnSpc>
                <a:spcPct val="100000"/>
              </a:lnSpc>
              <a:spcBef>
                <a:spcPts val="0"/>
              </a:spcBef>
              <a:spcAft>
                <a:spcPts val="0"/>
              </a:spcAft>
              <a:buClrTx/>
              <a:buSzTx/>
              <a:buFontTx/>
              <a:buNone/>
              <a:tabLst/>
              <a:defRPr/>
            </a:pPr>
            <a:r>
              <a:rPr lang="en-US" sz="1000" dirty="0">
                <a:solidFill>
                  <a:schemeClr val="tx1"/>
                </a:solidFill>
                <a:latin typeface="Arial" charset="0"/>
                <a:ea typeface="Arial" charset="0"/>
                <a:cs typeface="Arial" charset="0"/>
              </a:rPr>
              <a:t>● </a:t>
            </a:r>
            <a:r>
              <a:rPr lang="en-US" sz="1000" dirty="0" err="1">
                <a:solidFill>
                  <a:schemeClr val="tx1"/>
                </a:solidFill>
                <a:latin typeface="Arial" charset="0"/>
                <a:ea typeface="Arial" charset="0"/>
                <a:cs typeface="Arial" charset="0"/>
              </a:rPr>
              <a:t>www.CoCreativeConsulting.com</a:t>
            </a:r>
            <a:r>
              <a:rPr lang="en-US" sz="1000" dirty="0">
                <a:solidFill>
                  <a:schemeClr val="tx1"/>
                </a:solidFill>
                <a:latin typeface="Arial" charset="0"/>
                <a:ea typeface="Arial" charset="0"/>
                <a:cs typeface="Arial" charset="0"/>
              </a:rPr>
              <a:t> ● @</a:t>
            </a:r>
            <a:r>
              <a:rPr lang="en-US" sz="1000" dirty="0" err="1">
                <a:solidFill>
                  <a:schemeClr val="tx1"/>
                </a:solidFill>
                <a:latin typeface="Arial" charset="0"/>
                <a:ea typeface="Arial" charset="0"/>
                <a:cs typeface="Arial" charset="0"/>
              </a:rPr>
              <a:t>WeAreCocreative</a:t>
            </a:r>
            <a:endParaRPr lang="en-US" sz="1000" dirty="0">
              <a:solidFill>
                <a:schemeClr val="tx1"/>
              </a:solidFill>
              <a:latin typeface="Arial" charset="0"/>
              <a:ea typeface="Arial" charset="0"/>
              <a:cs typeface="Arial" charset="0"/>
            </a:endParaRPr>
          </a:p>
        </p:txBody>
      </p:sp>
    </p:spTree>
    <p:extLst>
      <p:ext uri="{BB962C8B-B14F-4D97-AF65-F5344CB8AC3E}">
        <p14:creationId xmlns:p14="http://schemas.microsoft.com/office/powerpoint/2010/main" val="1511323478"/>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 id="2147483781"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7.png"/><Relationship Id="rId1" Type="http://schemas.openxmlformats.org/officeDocument/2006/relationships/slideLayout" Target="../slideLayouts/slideLayout28.xml"/></Relationships>
</file>

<file path=ppt/slides/_rels/slide11.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8.png"/><Relationship Id="rId1" Type="http://schemas.openxmlformats.org/officeDocument/2006/relationships/slideLayout" Target="../slideLayouts/slideLayout28.xml"/><Relationship Id="rId5" Type="http://schemas.microsoft.com/office/2007/relationships/hdphoto" Target="../media/hdphoto11.wdp"/><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23.xml"/><Relationship Id="rId4" Type="http://schemas.microsoft.com/office/2007/relationships/hdphoto" Target="../media/hdphoto12.wdp"/></Relationships>
</file>

<file path=ppt/slides/_rels/slide13.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21.png"/><Relationship Id="rId1" Type="http://schemas.openxmlformats.org/officeDocument/2006/relationships/slideLayout" Target="../slideLayouts/slideLayout28.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23.png"/><Relationship Id="rId1" Type="http://schemas.openxmlformats.org/officeDocument/2006/relationships/slideLayout" Target="../slideLayouts/slideLayout28.xml"/></Relationships>
</file>

<file path=ppt/slides/_rels/slide16.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7.xml"/><Relationship Id="rId1" Type="http://schemas.openxmlformats.org/officeDocument/2006/relationships/slideLayout" Target="../slideLayouts/slideLayout23.xml"/><Relationship Id="rId5" Type="http://schemas.microsoft.com/office/2007/relationships/hdphoto" Target="../media/hdphoto15.wdp"/><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26.png"/><Relationship Id="rId1" Type="http://schemas.openxmlformats.org/officeDocument/2006/relationships/slideLayout" Target="../slideLayouts/slideLayout28.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xml"/><Relationship Id="rId1" Type="http://schemas.openxmlformats.org/officeDocument/2006/relationships/slideLayout" Target="../slideLayouts/slideLayout23.xml"/><Relationship Id="rId6" Type="http://schemas.openxmlformats.org/officeDocument/2006/relationships/image" Target="../media/image7.jpeg"/><Relationship Id="rId5" Type="http://schemas.openxmlformats.org/officeDocument/2006/relationships/image" Target="../media/image6.emf"/><Relationship Id="rId4" Type="http://schemas.openxmlformats.org/officeDocument/2006/relationships/image" Target="../media/image5.emf"/></Relationships>
</file>

<file path=ppt/slides/_rels/slide6.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13.jpeg"/><Relationship Id="rId3" Type="http://schemas.openxmlformats.org/officeDocument/2006/relationships/image" Target="../media/image8.png"/><Relationship Id="rId7" Type="http://schemas.openxmlformats.org/officeDocument/2006/relationships/image" Target="../media/image10.jpeg"/><Relationship Id="rId12" Type="http://schemas.microsoft.com/office/2007/relationships/hdphoto" Target="../media/hdphoto5.wdp"/><Relationship Id="rId2" Type="http://schemas.openxmlformats.org/officeDocument/2006/relationships/notesSlide" Target="../notesSlides/notesSlide2.xml"/><Relationship Id="rId1" Type="http://schemas.openxmlformats.org/officeDocument/2006/relationships/slideLayout" Target="../slideLayouts/slideLayout23.xml"/><Relationship Id="rId6" Type="http://schemas.microsoft.com/office/2007/relationships/hdphoto" Target="../media/hdphoto2.wdp"/><Relationship Id="rId11" Type="http://schemas.openxmlformats.org/officeDocument/2006/relationships/image" Target="../media/image12.jpeg"/><Relationship Id="rId5" Type="http://schemas.openxmlformats.org/officeDocument/2006/relationships/image" Target="../media/image9.png"/><Relationship Id="rId15" Type="http://schemas.openxmlformats.org/officeDocument/2006/relationships/image" Target="../media/image7.jpe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11.png"/><Relationship Id="rId14" Type="http://schemas.microsoft.com/office/2007/relationships/hdphoto" Target="../media/hdphoto6.wdp"/></Relationships>
</file>

<file path=ppt/slides/_rels/slide7.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4.jpeg"/><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3.xml"/><Relationship Id="rId1" Type="http://schemas.openxmlformats.org/officeDocument/2006/relationships/slideLayout" Target="../slideLayouts/slideLayout23.xml"/><Relationship Id="rId4" Type="http://schemas.openxmlformats.org/officeDocument/2006/relationships/image" Target="../media/image15.emf"/></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3.xml"/><Relationship Id="rId4" Type="http://schemas.microsoft.com/office/2007/relationships/hdphoto" Target="../media/hdphoto8.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8B0F9AE-D091-AA48-B363-D293A856380C}"/>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74095"/>
            <a:ext cx="9144000" cy="5152535"/>
          </a:xfrm>
          <a:prstGeom prst="rect">
            <a:avLst/>
          </a:prstGeom>
        </p:spPr>
      </p:pic>
    </p:spTree>
    <p:extLst>
      <p:ext uri="{BB962C8B-B14F-4D97-AF65-F5344CB8AC3E}">
        <p14:creationId xmlns:p14="http://schemas.microsoft.com/office/powerpoint/2010/main" val="23605139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a:ext>
            </a:extLst>
          </a:blip>
          <a:srcRect t="-50"/>
          <a:stretch/>
        </p:blipFill>
        <p:spPr>
          <a:xfrm>
            <a:off x="0" y="1"/>
            <a:ext cx="9144000" cy="5143500"/>
          </a:xfrm>
          <a:prstGeom prst="rect">
            <a:avLst/>
          </a:prstGeom>
        </p:spPr>
      </p:pic>
      <p:sp>
        <p:nvSpPr>
          <p:cNvPr id="10" name="Rectangle 2"/>
          <p:cNvSpPr txBox="1">
            <a:spLocks noChangeArrowheads="1"/>
          </p:cNvSpPr>
          <p:nvPr/>
        </p:nvSpPr>
        <p:spPr bwMode="auto">
          <a:xfrm>
            <a:off x="187513" y="154458"/>
            <a:ext cx="8741334" cy="461665"/>
          </a:xfrm>
          <a:prstGeom prst="rect">
            <a:avLst/>
          </a:prstGeom>
          <a:solidFill>
            <a:srgbClr val="FFFFFF"/>
          </a:solidFill>
          <a:ln w="3175" cmpd="sng">
            <a:solidFill>
              <a:srgbClr val="A6A6A6"/>
            </a:solidFill>
          </a:ln>
        </p:spPr>
        <p:txBody>
          <a:bodyPr wrap="square">
            <a:spAutoFit/>
          </a:bodyPr>
          <a:lstStyle>
            <a:lvl1pPr eaLnBrk="0" hangingPunct="0">
              <a:defRPr>
                <a:solidFill>
                  <a:schemeClr val="tx1"/>
                </a:solidFill>
                <a:latin typeface="Arial" charset="0"/>
                <a:ea typeface="MS PGothic" charset="0"/>
                <a:cs typeface="MS PGothic" charset="0"/>
              </a:defRPr>
            </a:lvl1pPr>
            <a:lvl2pPr marL="742950" indent="-285750" eaLnBrk="0" hangingPunct="0">
              <a:defRPr>
                <a:solidFill>
                  <a:schemeClr val="tx1"/>
                </a:solidFill>
                <a:latin typeface="Arial" charset="0"/>
                <a:ea typeface="MS PGothic" charset="0"/>
                <a:cs typeface="MS PGothic" charset="0"/>
              </a:defRPr>
            </a:lvl2pPr>
            <a:lvl3pPr marL="1143000" indent="-228600" eaLnBrk="0" hangingPunct="0">
              <a:defRPr>
                <a:solidFill>
                  <a:schemeClr val="tx1"/>
                </a:solidFill>
                <a:latin typeface="Arial" charset="0"/>
                <a:ea typeface="MS PGothic" charset="0"/>
                <a:cs typeface="MS PGothic" charset="0"/>
              </a:defRPr>
            </a:lvl3pPr>
            <a:lvl4pPr marL="1600200" indent="-228600" eaLnBrk="0" hangingPunct="0">
              <a:defRPr>
                <a:solidFill>
                  <a:schemeClr val="tx1"/>
                </a:solidFill>
                <a:latin typeface="Arial" charset="0"/>
                <a:ea typeface="MS PGothic" charset="0"/>
                <a:cs typeface="MS PGothic" charset="0"/>
              </a:defRPr>
            </a:lvl4pPr>
            <a:lvl5pPr marL="2057400" indent="-228600" eaLnBrk="0" hangingPunct="0">
              <a:defRPr>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Arial" charset="0"/>
                <a:ea typeface="MS PGothic" charset="0"/>
                <a:cs typeface="MS PGothic" charset="0"/>
              </a:defRPr>
            </a:lvl9pPr>
          </a:lstStyle>
          <a:p>
            <a:pPr>
              <a:spcBef>
                <a:spcPct val="0"/>
              </a:spcBef>
              <a:buFontTx/>
              <a:buNone/>
            </a:pPr>
            <a:r>
              <a:rPr lang="en-US" sz="2400" b="1" dirty="0">
                <a:solidFill>
                  <a:srgbClr val="007F97"/>
                </a:solidFill>
                <a:ea typeface="Arial" charset="0"/>
                <a:cs typeface="Arial" charset="0"/>
              </a:rPr>
              <a:t>Constellation Mapping</a:t>
            </a:r>
            <a:endParaRPr lang="en-US" altLang="en-US" sz="2400" b="1" dirty="0">
              <a:solidFill>
                <a:srgbClr val="007F97"/>
              </a:solidFill>
              <a:ea typeface="Arial" charset="0"/>
              <a:cs typeface="Arial" charset="0"/>
            </a:endParaRPr>
          </a:p>
        </p:txBody>
      </p:sp>
    </p:spTree>
    <p:extLst>
      <p:ext uri="{BB962C8B-B14F-4D97-AF65-F5344CB8AC3E}">
        <p14:creationId xmlns:p14="http://schemas.microsoft.com/office/powerpoint/2010/main" val="10688614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5E34ADC-B273-6B45-97AD-7A0B6D69DBE0}"/>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p:blipFill>
        <p:spPr>
          <a:xfrm>
            <a:off x="0" y="713231"/>
            <a:ext cx="9144000" cy="4471847"/>
          </a:xfrm>
          <a:prstGeom prst="rect">
            <a:avLst/>
          </a:prstGeom>
        </p:spPr>
      </p:pic>
      <p:sp>
        <p:nvSpPr>
          <p:cNvPr id="10" name="Rectangle 2"/>
          <p:cNvSpPr txBox="1">
            <a:spLocks noChangeArrowheads="1"/>
          </p:cNvSpPr>
          <p:nvPr/>
        </p:nvSpPr>
        <p:spPr bwMode="auto">
          <a:xfrm>
            <a:off x="187513" y="154458"/>
            <a:ext cx="8741334" cy="461665"/>
          </a:xfrm>
          <a:prstGeom prst="rect">
            <a:avLst/>
          </a:prstGeom>
          <a:solidFill>
            <a:srgbClr val="FFFFFF"/>
          </a:solidFill>
          <a:ln w="3175" cmpd="sng">
            <a:solidFill>
              <a:srgbClr val="A6A6A6"/>
            </a:solidFill>
          </a:ln>
        </p:spPr>
        <p:txBody>
          <a:bodyPr wrap="square">
            <a:spAutoFit/>
          </a:bodyPr>
          <a:lstStyle>
            <a:lvl1pPr eaLnBrk="0" hangingPunct="0">
              <a:defRPr>
                <a:solidFill>
                  <a:schemeClr val="tx1"/>
                </a:solidFill>
                <a:latin typeface="Arial" charset="0"/>
                <a:ea typeface="MS PGothic" charset="0"/>
                <a:cs typeface="MS PGothic" charset="0"/>
              </a:defRPr>
            </a:lvl1pPr>
            <a:lvl2pPr marL="742950" indent="-285750" eaLnBrk="0" hangingPunct="0">
              <a:defRPr>
                <a:solidFill>
                  <a:schemeClr val="tx1"/>
                </a:solidFill>
                <a:latin typeface="Arial" charset="0"/>
                <a:ea typeface="MS PGothic" charset="0"/>
                <a:cs typeface="MS PGothic" charset="0"/>
              </a:defRPr>
            </a:lvl2pPr>
            <a:lvl3pPr marL="1143000" indent="-228600" eaLnBrk="0" hangingPunct="0">
              <a:defRPr>
                <a:solidFill>
                  <a:schemeClr val="tx1"/>
                </a:solidFill>
                <a:latin typeface="Arial" charset="0"/>
                <a:ea typeface="MS PGothic" charset="0"/>
                <a:cs typeface="MS PGothic" charset="0"/>
              </a:defRPr>
            </a:lvl3pPr>
            <a:lvl4pPr marL="1600200" indent="-228600" eaLnBrk="0" hangingPunct="0">
              <a:defRPr>
                <a:solidFill>
                  <a:schemeClr val="tx1"/>
                </a:solidFill>
                <a:latin typeface="Arial" charset="0"/>
                <a:ea typeface="MS PGothic" charset="0"/>
                <a:cs typeface="MS PGothic" charset="0"/>
              </a:defRPr>
            </a:lvl4pPr>
            <a:lvl5pPr marL="2057400" indent="-228600" eaLnBrk="0" hangingPunct="0">
              <a:defRPr>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Arial" charset="0"/>
                <a:ea typeface="MS PGothic" charset="0"/>
                <a:cs typeface="MS PGothic" charset="0"/>
              </a:defRPr>
            </a:lvl9pPr>
          </a:lstStyle>
          <a:p>
            <a:pPr>
              <a:spcBef>
                <a:spcPct val="0"/>
              </a:spcBef>
              <a:buFontTx/>
              <a:buNone/>
            </a:pPr>
            <a:r>
              <a:rPr lang="en-US" sz="2400" b="1" dirty="0">
                <a:solidFill>
                  <a:srgbClr val="007F97"/>
                </a:solidFill>
                <a:ea typeface="Arial" charset="0"/>
                <a:cs typeface="Arial" charset="0"/>
              </a:rPr>
              <a:t>Constellation Mapping</a:t>
            </a:r>
            <a:endParaRPr lang="en-US" altLang="en-US" sz="2400" b="1" dirty="0">
              <a:solidFill>
                <a:srgbClr val="007F97"/>
              </a:solidFill>
              <a:ea typeface="Arial" charset="0"/>
              <a:cs typeface="Arial" charset="0"/>
            </a:endParaRPr>
          </a:p>
        </p:txBody>
      </p:sp>
      <p:sp>
        <p:nvSpPr>
          <p:cNvPr id="4" name="Rectangle 3">
            <a:extLst>
              <a:ext uri="{FF2B5EF4-FFF2-40B4-BE49-F238E27FC236}">
                <a16:creationId xmlns:a16="http://schemas.microsoft.com/office/drawing/2014/main" id="{D9A933C3-02A3-B049-AE11-7CC422DFFC65}"/>
              </a:ext>
            </a:extLst>
          </p:cNvPr>
          <p:cNvSpPr/>
          <p:nvPr/>
        </p:nvSpPr>
        <p:spPr>
          <a:xfrm>
            <a:off x="0" y="713231"/>
            <a:ext cx="9144000" cy="4498849"/>
          </a:xfrm>
          <a:prstGeom prst="rect">
            <a:avLst/>
          </a:prstGeom>
          <a:solidFill>
            <a:srgbClr val="0D0D0D">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6F386AF5-6F49-7C46-9DDB-2D9B7FB69EF6}"/>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rcRect/>
          <a:stretch/>
        </p:blipFill>
        <p:spPr>
          <a:xfrm>
            <a:off x="388307" y="857772"/>
            <a:ext cx="5285983" cy="4182763"/>
          </a:xfrm>
          <a:prstGeom prst="rect">
            <a:avLst/>
          </a:prstGeom>
          <a:ln>
            <a:solidFill>
              <a:schemeClr val="tx1">
                <a:lumMod val="75000"/>
                <a:lumOff val="2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706635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sp>
        <p:nvSpPr>
          <p:cNvPr id="8" name="Shape 410"/>
          <p:cNvSpPr txBox="1"/>
          <p:nvPr/>
        </p:nvSpPr>
        <p:spPr>
          <a:xfrm>
            <a:off x="0" y="0"/>
            <a:ext cx="4440351" cy="5143500"/>
          </a:xfrm>
          <a:prstGeom prst="rect">
            <a:avLst/>
          </a:prstGeom>
          <a:solidFill>
            <a:srgbClr val="505050"/>
          </a:solidFill>
          <a:ln>
            <a:noFill/>
          </a:ln>
        </p:spPr>
        <p:txBody>
          <a:bodyPr lIns="162000" tIns="67500" rIns="162000" bIns="202500" anchor="t" anchorCtr="0">
            <a:noAutofit/>
          </a:bodyPr>
          <a:lstStyle/>
          <a:p>
            <a:pPr>
              <a:buClr>
                <a:srgbClr val="FFFFFF"/>
              </a:buClr>
              <a:buSzPct val="100000"/>
            </a:pPr>
            <a:endParaRPr lang="en-US" b="1" dirty="0">
              <a:solidFill>
                <a:srgbClr val="FFFFFF"/>
              </a:solidFill>
              <a:latin typeface="Arial"/>
              <a:ea typeface="Arial"/>
              <a:cs typeface="Arial"/>
              <a:sym typeface="Arial"/>
            </a:endParaRPr>
          </a:p>
          <a:p>
            <a:pPr>
              <a:buClr>
                <a:srgbClr val="FFFFFF"/>
              </a:buClr>
              <a:buSzPct val="100000"/>
            </a:pPr>
            <a:endParaRPr lang="en-US" b="1" dirty="0">
              <a:solidFill>
                <a:srgbClr val="FFFFFF"/>
              </a:solidFill>
              <a:latin typeface="Arial"/>
              <a:ea typeface="Arial"/>
              <a:cs typeface="Arial"/>
              <a:sym typeface="Arial"/>
            </a:endParaRPr>
          </a:p>
          <a:p>
            <a:pPr>
              <a:buClr>
                <a:srgbClr val="FFFFFF"/>
              </a:buClr>
              <a:buSzPct val="100000"/>
            </a:pPr>
            <a:endParaRPr lang="en-US" b="1" dirty="0">
              <a:solidFill>
                <a:srgbClr val="FFFFFF"/>
              </a:solidFill>
              <a:latin typeface="Arial"/>
              <a:ea typeface="Arial"/>
              <a:cs typeface="Arial"/>
              <a:sym typeface="Arial"/>
            </a:endParaRPr>
          </a:p>
          <a:p>
            <a:pPr>
              <a:buClr>
                <a:srgbClr val="FFFFFF"/>
              </a:buClr>
              <a:buSzPct val="100000"/>
            </a:pPr>
            <a:r>
              <a:rPr lang="en-US" b="1" dirty="0">
                <a:solidFill>
                  <a:srgbClr val="FFFFFF"/>
                </a:solidFill>
                <a:latin typeface="Arial"/>
                <a:ea typeface="Arial"/>
                <a:cs typeface="Arial"/>
                <a:sym typeface="Arial"/>
              </a:rPr>
              <a:t>WHEN</a:t>
            </a:r>
            <a:r>
              <a:rPr lang="en-US" dirty="0">
                <a:solidFill>
                  <a:srgbClr val="FFFFFF"/>
                </a:solidFill>
                <a:latin typeface="Arial"/>
                <a:ea typeface="Arial"/>
                <a:cs typeface="Arial"/>
                <a:sym typeface="Arial"/>
              </a:rPr>
              <a:t> Especially helpful when the success of your initiative depends on certain people (e.g. doctors or people with diabetes) changing their behaviors. It’s also effective at quickly capturing general forces that need to be addressed.</a:t>
            </a:r>
          </a:p>
          <a:p>
            <a:pPr>
              <a:buClr>
                <a:srgbClr val="FFFFFF"/>
              </a:buClr>
              <a:buSzPct val="100000"/>
            </a:pPr>
            <a:endParaRPr lang="en-US" dirty="0">
              <a:solidFill>
                <a:srgbClr val="FFFFFF"/>
              </a:solidFill>
              <a:latin typeface="Arial"/>
              <a:ea typeface="Arial"/>
              <a:cs typeface="Arial"/>
              <a:sym typeface="Arial"/>
            </a:endParaRPr>
          </a:p>
          <a:p>
            <a:pPr>
              <a:buClr>
                <a:srgbClr val="FFFFFF"/>
              </a:buClr>
              <a:buSzPct val="100000"/>
            </a:pPr>
            <a:r>
              <a:rPr lang="en-US" b="1" dirty="0">
                <a:solidFill>
                  <a:srgbClr val="FFFFFF"/>
                </a:solidFill>
                <a:latin typeface="Arial"/>
                <a:ea typeface="Arial"/>
                <a:cs typeface="Arial"/>
                <a:sym typeface="Arial"/>
              </a:rPr>
              <a:t>WHO</a:t>
            </a:r>
            <a:r>
              <a:rPr lang="en-US" dirty="0">
                <a:solidFill>
                  <a:srgbClr val="FFFFFF"/>
                </a:solidFill>
                <a:latin typeface="Arial"/>
                <a:ea typeface="Arial"/>
                <a:cs typeface="Arial"/>
                <a:sym typeface="Arial"/>
              </a:rPr>
              <a:t> Participants who are familiar with the interests and concerns of those people who are influencing ultimate success of the work. </a:t>
            </a:r>
          </a:p>
        </p:txBody>
      </p:sp>
      <p:pic>
        <p:nvPicPr>
          <p:cNvPr id="2" name="Picture 1"/>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a:stretch/>
        </p:blipFill>
        <p:spPr>
          <a:xfrm>
            <a:off x="4440351" y="0"/>
            <a:ext cx="4676010" cy="5143500"/>
          </a:xfrm>
          <a:prstGeom prst="rect">
            <a:avLst/>
          </a:prstGeom>
        </p:spPr>
      </p:pic>
      <p:sp>
        <p:nvSpPr>
          <p:cNvPr id="6" name="Rectangle 2"/>
          <p:cNvSpPr txBox="1">
            <a:spLocks noChangeArrowheads="1"/>
          </p:cNvSpPr>
          <p:nvPr/>
        </p:nvSpPr>
        <p:spPr bwMode="auto">
          <a:xfrm>
            <a:off x="187513" y="154458"/>
            <a:ext cx="8741334" cy="461665"/>
          </a:xfrm>
          <a:prstGeom prst="rect">
            <a:avLst/>
          </a:prstGeom>
          <a:solidFill>
            <a:srgbClr val="FFFFFF"/>
          </a:solidFill>
          <a:ln w="3175" cmpd="sng">
            <a:solidFill>
              <a:srgbClr val="A6A6A6"/>
            </a:solidFill>
          </a:ln>
        </p:spPr>
        <p:txBody>
          <a:bodyPr wrap="square">
            <a:spAutoFit/>
          </a:bodyPr>
          <a:lstStyle>
            <a:lvl1pPr eaLnBrk="0" hangingPunct="0">
              <a:defRPr>
                <a:solidFill>
                  <a:schemeClr val="tx1"/>
                </a:solidFill>
                <a:latin typeface="Arial" charset="0"/>
                <a:ea typeface="MS PGothic" charset="0"/>
                <a:cs typeface="MS PGothic" charset="0"/>
              </a:defRPr>
            </a:lvl1pPr>
            <a:lvl2pPr marL="742950" indent="-285750" eaLnBrk="0" hangingPunct="0">
              <a:defRPr>
                <a:solidFill>
                  <a:schemeClr val="tx1"/>
                </a:solidFill>
                <a:latin typeface="Arial" charset="0"/>
                <a:ea typeface="MS PGothic" charset="0"/>
                <a:cs typeface="MS PGothic" charset="0"/>
              </a:defRPr>
            </a:lvl2pPr>
            <a:lvl3pPr marL="1143000" indent="-228600" eaLnBrk="0" hangingPunct="0">
              <a:defRPr>
                <a:solidFill>
                  <a:schemeClr val="tx1"/>
                </a:solidFill>
                <a:latin typeface="Arial" charset="0"/>
                <a:ea typeface="MS PGothic" charset="0"/>
                <a:cs typeface="MS PGothic" charset="0"/>
              </a:defRPr>
            </a:lvl3pPr>
            <a:lvl4pPr marL="1600200" indent="-228600" eaLnBrk="0" hangingPunct="0">
              <a:defRPr>
                <a:solidFill>
                  <a:schemeClr val="tx1"/>
                </a:solidFill>
                <a:latin typeface="Arial" charset="0"/>
                <a:ea typeface="MS PGothic" charset="0"/>
                <a:cs typeface="MS PGothic" charset="0"/>
              </a:defRPr>
            </a:lvl4pPr>
            <a:lvl5pPr marL="2057400" indent="-228600" eaLnBrk="0" hangingPunct="0">
              <a:defRPr>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Arial" charset="0"/>
                <a:ea typeface="MS PGothic" charset="0"/>
                <a:cs typeface="MS PGothic" charset="0"/>
              </a:defRPr>
            </a:lvl9pPr>
          </a:lstStyle>
          <a:p>
            <a:pPr>
              <a:spcBef>
                <a:spcPct val="0"/>
              </a:spcBef>
              <a:buFontTx/>
              <a:buNone/>
            </a:pPr>
            <a:r>
              <a:rPr lang="en-US" sz="2400" b="1" dirty="0">
                <a:solidFill>
                  <a:srgbClr val="007F97"/>
                </a:solidFill>
                <a:ea typeface="Arial" charset="0"/>
                <a:cs typeface="Arial" charset="0"/>
              </a:rPr>
              <a:t>Force Field Mapping</a:t>
            </a:r>
            <a:endParaRPr lang="en-US" altLang="en-US" sz="2400" b="1" dirty="0">
              <a:solidFill>
                <a:srgbClr val="007F97"/>
              </a:solidFill>
              <a:ea typeface="Arial" charset="0"/>
              <a:cs typeface="Arial" charset="0"/>
            </a:endParaRPr>
          </a:p>
        </p:txBody>
      </p:sp>
    </p:spTree>
    <p:extLst>
      <p:ext uri="{BB962C8B-B14F-4D97-AF65-F5344CB8AC3E}">
        <p14:creationId xmlns:p14="http://schemas.microsoft.com/office/powerpoint/2010/main" val="376391066"/>
      </p:ext>
    </p:extLst>
  </p:cSld>
  <p:clrMapOvr>
    <a:masterClrMapping/>
  </p:clrMapOvr>
  <p:transition spd="slow">
    <p:cut/>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a:ext>
            </a:extLst>
          </a:blip>
          <a:srcRect/>
          <a:stretch/>
        </p:blipFill>
        <p:spPr>
          <a:xfrm>
            <a:off x="1" y="0"/>
            <a:ext cx="9143999" cy="5143499"/>
          </a:xfrm>
          <a:prstGeom prst="rect">
            <a:avLst/>
          </a:prstGeom>
        </p:spPr>
      </p:pic>
      <p:sp>
        <p:nvSpPr>
          <p:cNvPr id="4" name="Rectangle 2"/>
          <p:cNvSpPr txBox="1">
            <a:spLocks noChangeArrowheads="1"/>
          </p:cNvSpPr>
          <p:nvPr/>
        </p:nvSpPr>
        <p:spPr bwMode="auto">
          <a:xfrm>
            <a:off x="187513" y="154458"/>
            <a:ext cx="8741334" cy="461665"/>
          </a:xfrm>
          <a:prstGeom prst="rect">
            <a:avLst/>
          </a:prstGeom>
          <a:solidFill>
            <a:srgbClr val="FFFFFF"/>
          </a:solidFill>
          <a:ln w="3175" cmpd="sng">
            <a:solidFill>
              <a:srgbClr val="A6A6A6"/>
            </a:solidFill>
          </a:ln>
        </p:spPr>
        <p:txBody>
          <a:bodyPr wrap="square">
            <a:spAutoFit/>
          </a:bodyPr>
          <a:lstStyle>
            <a:lvl1pPr eaLnBrk="0" hangingPunct="0">
              <a:defRPr>
                <a:solidFill>
                  <a:schemeClr val="tx1"/>
                </a:solidFill>
                <a:latin typeface="Arial" charset="0"/>
                <a:ea typeface="MS PGothic" charset="0"/>
                <a:cs typeface="MS PGothic" charset="0"/>
              </a:defRPr>
            </a:lvl1pPr>
            <a:lvl2pPr marL="742950" indent="-285750" eaLnBrk="0" hangingPunct="0">
              <a:defRPr>
                <a:solidFill>
                  <a:schemeClr val="tx1"/>
                </a:solidFill>
                <a:latin typeface="Arial" charset="0"/>
                <a:ea typeface="MS PGothic" charset="0"/>
                <a:cs typeface="MS PGothic" charset="0"/>
              </a:defRPr>
            </a:lvl2pPr>
            <a:lvl3pPr marL="1143000" indent="-228600" eaLnBrk="0" hangingPunct="0">
              <a:defRPr>
                <a:solidFill>
                  <a:schemeClr val="tx1"/>
                </a:solidFill>
                <a:latin typeface="Arial" charset="0"/>
                <a:ea typeface="MS PGothic" charset="0"/>
                <a:cs typeface="MS PGothic" charset="0"/>
              </a:defRPr>
            </a:lvl3pPr>
            <a:lvl4pPr marL="1600200" indent="-228600" eaLnBrk="0" hangingPunct="0">
              <a:defRPr>
                <a:solidFill>
                  <a:schemeClr val="tx1"/>
                </a:solidFill>
                <a:latin typeface="Arial" charset="0"/>
                <a:ea typeface="MS PGothic" charset="0"/>
                <a:cs typeface="MS PGothic" charset="0"/>
              </a:defRPr>
            </a:lvl4pPr>
            <a:lvl5pPr marL="2057400" indent="-228600" eaLnBrk="0" hangingPunct="0">
              <a:defRPr>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Arial" charset="0"/>
                <a:ea typeface="MS PGothic" charset="0"/>
                <a:cs typeface="MS PGothic" charset="0"/>
              </a:defRPr>
            </a:lvl9pPr>
          </a:lstStyle>
          <a:p>
            <a:pPr>
              <a:spcBef>
                <a:spcPct val="0"/>
              </a:spcBef>
              <a:buFontTx/>
              <a:buNone/>
            </a:pPr>
            <a:r>
              <a:rPr lang="en-US" sz="2400" b="1" dirty="0">
                <a:solidFill>
                  <a:srgbClr val="007F97"/>
                </a:solidFill>
                <a:ea typeface="Arial" charset="0"/>
                <a:cs typeface="Arial" charset="0"/>
              </a:rPr>
              <a:t>Force Field Mapping</a:t>
            </a:r>
            <a:endParaRPr lang="en-US" altLang="en-US" sz="2400" b="1" dirty="0">
              <a:solidFill>
                <a:srgbClr val="007F97"/>
              </a:solidFill>
              <a:ea typeface="Arial" charset="0"/>
              <a:cs typeface="Arial" charset="0"/>
            </a:endParaRPr>
          </a:p>
        </p:txBody>
      </p:sp>
    </p:spTree>
    <p:extLst>
      <p:ext uri="{BB962C8B-B14F-4D97-AF65-F5344CB8AC3E}">
        <p14:creationId xmlns:p14="http://schemas.microsoft.com/office/powerpoint/2010/main" val="14952112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sp>
        <p:nvSpPr>
          <p:cNvPr id="2" name="Rectangle 1">
            <a:extLst>
              <a:ext uri="{FF2B5EF4-FFF2-40B4-BE49-F238E27FC236}">
                <a16:creationId xmlns:a16="http://schemas.microsoft.com/office/drawing/2014/main" id="{FF4076AD-D206-BC40-A828-984533C7E198}"/>
              </a:ext>
            </a:extLst>
          </p:cNvPr>
          <p:cNvSpPr/>
          <p:nvPr/>
        </p:nvSpPr>
        <p:spPr>
          <a:xfrm>
            <a:off x="2899508" y="4385407"/>
            <a:ext cx="6244492" cy="7580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hape 410"/>
          <p:cNvSpPr txBox="1"/>
          <p:nvPr/>
        </p:nvSpPr>
        <p:spPr>
          <a:xfrm>
            <a:off x="0" y="0"/>
            <a:ext cx="3822700" cy="5143500"/>
          </a:xfrm>
          <a:prstGeom prst="rect">
            <a:avLst/>
          </a:prstGeom>
          <a:solidFill>
            <a:srgbClr val="505050"/>
          </a:solidFill>
          <a:ln>
            <a:noFill/>
          </a:ln>
        </p:spPr>
        <p:txBody>
          <a:bodyPr lIns="162000" tIns="67500" rIns="162000" bIns="202500" anchor="t" anchorCtr="0">
            <a:noAutofit/>
          </a:bodyPr>
          <a:lstStyle/>
          <a:p>
            <a:pPr>
              <a:buClr>
                <a:srgbClr val="FFFFFF"/>
              </a:buClr>
              <a:buSzPct val="100000"/>
            </a:pPr>
            <a:endParaRPr lang="en-US" b="1" dirty="0">
              <a:solidFill>
                <a:srgbClr val="FFFFFF"/>
              </a:solidFill>
              <a:latin typeface="Arial"/>
              <a:ea typeface="Arial"/>
              <a:cs typeface="Arial"/>
              <a:sym typeface="Arial"/>
            </a:endParaRPr>
          </a:p>
          <a:p>
            <a:pPr>
              <a:buClr>
                <a:srgbClr val="FFFFFF"/>
              </a:buClr>
              <a:buSzPct val="100000"/>
            </a:pPr>
            <a:endParaRPr lang="en-US" b="1" dirty="0">
              <a:solidFill>
                <a:srgbClr val="FFFFFF"/>
              </a:solidFill>
              <a:latin typeface="Arial"/>
              <a:ea typeface="Arial"/>
              <a:cs typeface="Arial"/>
              <a:sym typeface="Arial"/>
            </a:endParaRPr>
          </a:p>
          <a:p>
            <a:pPr>
              <a:buClr>
                <a:srgbClr val="FFFFFF"/>
              </a:buClr>
              <a:buSzPct val="100000"/>
            </a:pPr>
            <a:endParaRPr lang="en-US" b="1" dirty="0">
              <a:solidFill>
                <a:srgbClr val="FFFFFF"/>
              </a:solidFill>
              <a:latin typeface="Arial"/>
              <a:ea typeface="Arial"/>
              <a:cs typeface="Arial"/>
              <a:sym typeface="Arial"/>
            </a:endParaRPr>
          </a:p>
          <a:p>
            <a:pPr>
              <a:buClr>
                <a:srgbClr val="FFFFFF"/>
              </a:buClr>
              <a:buSzPct val="100000"/>
            </a:pPr>
            <a:r>
              <a:rPr lang="en-US" b="1" dirty="0">
                <a:solidFill>
                  <a:srgbClr val="FFFFFF"/>
                </a:solidFill>
                <a:latin typeface="Arial"/>
                <a:ea typeface="Arial"/>
                <a:cs typeface="Arial"/>
                <a:sym typeface="Arial"/>
              </a:rPr>
              <a:t>WHEN</a:t>
            </a:r>
            <a:r>
              <a:rPr lang="en-US" dirty="0">
                <a:solidFill>
                  <a:srgbClr val="FFFFFF"/>
                </a:solidFill>
                <a:latin typeface="Arial"/>
                <a:ea typeface="Arial"/>
                <a:cs typeface="Arial"/>
                <a:sym typeface="Arial"/>
              </a:rPr>
              <a:t> Especially helpful when things aren’t moving forward and there seem to be underlying issues that hold things back. The process helps push a group to think harder about what’s really holding back progress.</a:t>
            </a:r>
          </a:p>
          <a:p>
            <a:pPr>
              <a:buClr>
                <a:srgbClr val="FFFFFF"/>
              </a:buClr>
              <a:buSzPct val="100000"/>
            </a:pPr>
            <a:endParaRPr lang="en-US" dirty="0">
              <a:solidFill>
                <a:srgbClr val="FFFFFF"/>
              </a:solidFill>
              <a:latin typeface="Arial"/>
              <a:ea typeface="Arial"/>
              <a:cs typeface="Arial"/>
              <a:sym typeface="Arial"/>
            </a:endParaRPr>
          </a:p>
          <a:p>
            <a:pPr>
              <a:buClr>
                <a:srgbClr val="FFFFFF"/>
              </a:buClr>
              <a:buSzPct val="100000"/>
            </a:pPr>
            <a:r>
              <a:rPr lang="en-US" b="1" dirty="0">
                <a:solidFill>
                  <a:srgbClr val="FFFFFF"/>
                </a:solidFill>
                <a:latin typeface="Arial"/>
                <a:ea typeface="Arial"/>
                <a:cs typeface="Arial"/>
                <a:sym typeface="Arial"/>
              </a:rPr>
              <a:t>WHO</a:t>
            </a:r>
            <a:r>
              <a:rPr lang="en-US" dirty="0">
                <a:solidFill>
                  <a:srgbClr val="FFFFFF"/>
                </a:solidFill>
                <a:latin typeface="Arial"/>
                <a:ea typeface="Arial"/>
                <a:cs typeface="Arial"/>
                <a:sym typeface="Arial"/>
              </a:rPr>
              <a:t> A diverse group of stakeholders who care about solving the challenge but seem to bring diverging perspectives on how to do it.</a:t>
            </a:r>
          </a:p>
        </p:txBody>
      </p:sp>
      <p:pic>
        <p:nvPicPr>
          <p:cNvPr id="3" name="Picture 2" descr="impacts.png"/>
          <p:cNvPicPr>
            <a:picLocks noChangeAspect="1"/>
          </p:cNvPicPr>
          <p:nvPr/>
        </p:nvPicPr>
        <p:blipFill rotWithShape="1">
          <a:blip r:embed="rId3" cstate="email">
            <a:extLst>
              <a:ext uri="{28A0092B-C50C-407E-A947-70E740481C1C}">
                <a14:useLocalDpi xmlns:a14="http://schemas.microsoft.com/office/drawing/2010/main"/>
              </a:ext>
            </a:extLst>
          </a:blip>
          <a:srcRect l="8714" t="13977" r="7458" b="12295"/>
          <a:stretch/>
        </p:blipFill>
        <p:spPr>
          <a:xfrm>
            <a:off x="3822701" y="991092"/>
            <a:ext cx="5321300" cy="3616478"/>
          </a:xfrm>
          <a:prstGeom prst="rect">
            <a:avLst/>
          </a:prstGeom>
        </p:spPr>
      </p:pic>
      <p:sp>
        <p:nvSpPr>
          <p:cNvPr id="6" name="Rectangle 2"/>
          <p:cNvSpPr txBox="1">
            <a:spLocks noChangeArrowheads="1"/>
          </p:cNvSpPr>
          <p:nvPr/>
        </p:nvSpPr>
        <p:spPr bwMode="auto">
          <a:xfrm>
            <a:off x="187513" y="154458"/>
            <a:ext cx="8741334" cy="461665"/>
          </a:xfrm>
          <a:prstGeom prst="rect">
            <a:avLst/>
          </a:prstGeom>
          <a:solidFill>
            <a:srgbClr val="FFFFFF"/>
          </a:solidFill>
          <a:ln w="3175" cmpd="sng">
            <a:solidFill>
              <a:srgbClr val="A6A6A6"/>
            </a:solidFill>
          </a:ln>
        </p:spPr>
        <p:txBody>
          <a:bodyPr wrap="square">
            <a:spAutoFit/>
          </a:bodyPr>
          <a:lstStyle>
            <a:lvl1pPr eaLnBrk="0" hangingPunct="0">
              <a:defRPr>
                <a:solidFill>
                  <a:schemeClr val="tx1"/>
                </a:solidFill>
                <a:latin typeface="Arial" charset="0"/>
                <a:ea typeface="MS PGothic" charset="0"/>
                <a:cs typeface="MS PGothic" charset="0"/>
              </a:defRPr>
            </a:lvl1pPr>
            <a:lvl2pPr marL="742950" indent="-285750" eaLnBrk="0" hangingPunct="0">
              <a:defRPr>
                <a:solidFill>
                  <a:schemeClr val="tx1"/>
                </a:solidFill>
                <a:latin typeface="Arial" charset="0"/>
                <a:ea typeface="MS PGothic" charset="0"/>
                <a:cs typeface="MS PGothic" charset="0"/>
              </a:defRPr>
            </a:lvl2pPr>
            <a:lvl3pPr marL="1143000" indent="-228600" eaLnBrk="0" hangingPunct="0">
              <a:defRPr>
                <a:solidFill>
                  <a:schemeClr val="tx1"/>
                </a:solidFill>
                <a:latin typeface="Arial" charset="0"/>
                <a:ea typeface="MS PGothic" charset="0"/>
                <a:cs typeface="MS PGothic" charset="0"/>
              </a:defRPr>
            </a:lvl3pPr>
            <a:lvl4pPr marL="1600200" indent="-228600" eaLnBrk="0" hangingPunct="0">
              <a:defRPr>
                <a:solidFill>
                  <a:schemeClr val="tx1"/>
                </a:solidFill>
                <a:latin typeface="Arial" charset="0"/>
                <a:ea typeface="MS PGothic" charset="0"/>
                <a:cs typeface="MS PGothic" charset="0"/>
              </a:defRPr>
            </a:lvl4pPr>
            <a:lvl5pPr marL="2057400" indent="-228600" eaLnBrk="0" hangingPunct="0">
              <a:defRPr>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Arial" charset="0"/>
                <a:ea typeface="MS PGothic" charset="0"/>
                <a:cs typeface="MS PGothic" charset="0"/>
              </a:defRPr>
            </a:lvl9pPr>
          </a:lstStyle>
          <a:p>
            <a:pPr>
              <a:spcBef>
                <a:spcPct val="0"/>
              </a:spcBef>
              <a:buFontTx/>
              <a:buNone/>
            </a:pPr>
            <a:r>
              <a:rPr lang="en-US" sz="2400" b="1" dirty="0">
                <a:solidFill>
                  <a:srgbClr val="007F97"/>
                </a:solidFill>
                <a:ea typeface="Arial" charset="0"/>
                <a:cs typeface="Arial" charset="0"/>
              </a:rPr>
              <a:t>Key Factors Mapping</a:t>
            </a:r>
            <a:endParaRPr lang="en-US" altLang="en-US" sz="2400" b="1" dirty="0">
              <a:solidFill>
                <a:srgbClr val="007F97"/>
              </a:solidFill>
              <a:ea typeface="Arial" charset="0"/>
              <a:cs typeface="Arial" charset="0"/>
            </a:endParaRPr>
          </a:p>
        </p:txBody>
      </p:sp>
    </p:spTree>
    <p:extLst>
      <p:ext uri="{BB962C8B-B14F-4D97-AF65-F5344CB8AC3E}">
        <p14:creationId xmlns:p14="http://schemas.microsoft.com/office/powerpoint/2010/main" val="162581064"/>
      </p:ext>
    </p:extLst>
  </p:cSld>
  <p:clrMapOvr>
    <a:masterClrMapping/>
  </p:clrMapOvr>
  <p:transition spd="slow">
    <p:cut/>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294"/>
          <p:cNvSpPr txBox="1"/>
          <p:nvPr/>
        </p:nvSpPr>
        <p:spPr>
          <a:xfrm>
            <a:off x="1143000" y="0"/>
            <a:ext cx="6857999" cy="595439"/>
          </a:xfrm>
          <a:prstGeom prst="rect">
            <a:avLst/>
          </a:prstGeom>
          <a:solidFill>
            <a:srgbClr val="F69F00"/>
          </a:solidFill>
          <a:ln>
            <a:noFill/>
          </a:ln>
        </p:spPr>
        <p:txBody>
          <a:bodyPr lIns="162000" tIns="70200" rIns="162000" bIns="108000" anchor="ctr" anchorCtr="0">
            <a:noAutofit/>
          </a:bodyPr>
          <a:lstStyle/>
          <a:p>
            <a:pPr algn="r">
              <a:buClr>
                <a:srgbClr val="FFFFFF"/>
              </a:buClr>
              <a:buSzPct val="25000"/>
            </a:pPr>
            <a:r>
              <a:rPr lang="en-US" sz="2400" dirty="0">
                <a:solidFill>
                  <a:srgbClr val="FFFFFF"/>
                </a:solidFill>
                <a:latin typeface="Arial"/>
                <a:ea typeface="Arial"/>
                <a:cs typeface="Arial"/>
                <a:sym typeface="Arial"/>
              </a:rPr>
              <a:t>Key factors mapping</a:t>
            </a:r>
          </a:p>
        </p:txBody>
      </p:sp>
      <p:pic>
        <p:nvPicPr>
          <p:cNvPr id="3" name="Picture 2"/>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a:ext>
            </a:extLst>
          </a:blip>
          <a:srcRect/>
          <a:stretch/>
        </p:blipFill>
        <p:spPr>
          <a:xfrm>
            <a:off x="-22961" y="0"/>
            <a:ext cx="9166961" cy="5143500"/>
          </a:xfrm>
          <a:prstGeom prst="rect">
            <a:avLst/>
          </a:prstGeom>
        </p:spPr>
      </p:pic>
      <p:sp>
        <p:nvSpPr>
          <p:cNvPr id="4" name="Rectangle 2"/>
          <p:cNvSpPr txBox="1">
            <a:spLocks noChangeArrowheads="1"/>
          </p:cNvSpPr>
          <p:nvPr/>
        </p:nvSpPr>
        <p:spPr bwMode="auto">
          <a:xfrm>
            <a:off x="187513" y="154458"/>
            <a:ext cx="8741334" cy="461665"/>
          </a:xfrm>
          <a:prstGeom prst="rect">
            <a:avLst/>
          </a:prstGeom>
          <a:solidFill>
            <a:srgbClr val="FFFFFF"/>
          </a:solidFill>
          <a:ln w="3175" cmpd="sng">
            <a:solidFill>
              <a:srgbClr val="A6A6A6"/>
            </a:solidFill>
          </a:ln>
        </p:spPr>
        <p:txBody>
          <a:bodyPr wrap="square">
            <a:spAutoFit/>
          </a:bodyPr>
          <a:lstStyle>
            <a:lvl1pPr eaLnBrk="0" hangingPunct="0">
              <a:defRPr>
                <a:solidFill>
                  <a:schemeClr val="tx1"/>
                </a:solidFill>
                <a:latin typeface="Arial" charset="0"/>
                <a:ea typeface="MS PGothic" charset="0"/>
                <a:cs typeface="MS PGothic" charset="0"/>
              </a:defRPr>
            </a:lvl1pPr>
            <a:lvl2pPr marL="742950" indent="-285750" eaLnBrk="0" hangingPunct="0">
              <a:defRPr>
                <a:solidFill>
                  <a:schemeClr val="tx1"/>
                </a:solidFill>
                <a:latin typeface="Arial" charset="0"/>
                <a:ea typeface="MS PGothic" charset="0"/>
                <a:cs typeface="MS PGothic" charset="0"/>
              </a:defRPr>
            </a:lvl2pPr>
            <a:lvl3pPr marL="1143000" indent="-228600" eaLnBrk="0" hangingPunct="0">
              <a:defRPr>
                <a:solidFill>
                  <a:schemeClr val="tx1"/>
                </a:solidFill>
                <a:latin typeface="Arial" charset="0"/>
                <a:ea typeface="MS PGothic" charset="0"/>
                <a:cs typeface="MS PGothic" charset="0"/>
              </a:defRPr>
            </a:lvl3pPr>
            <a:lvl4pPr marL="1600200" indent="-228600" eaLnBrk="0" hangingPunct="0">
              <a:defRPr>
                <a:solidFill>
                  <a:schemeClr val="tx1"/>
                </a:solidFill>
                <a:latin typeface="Arial" charset="0"/>
                <a:ea typeface="MS PGothic" charset="0"/>
                <a:cs typeface="MS PGothic" charset="0"/>
              </a:defRPr>
            </a:lvl4pPr>
            <a:lvl5pPr marL="2057400" indent="-228600" eaLnBrk="0" hangingPunct="0">
              <a:defRPr>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Arial" charset="0"/>
                <a:ea typeface="MS PGothic" charset="0"/>
                <a:cs typeface="MS PGothic" charset="0"/>
              </a:defRPr>
            </a:lvl9pPr>
          </a:lstStyle>
          <a:p>
            <a:pPr>
              <a:spcBef>
                <a:spcPct val="0"/>
              </a:spcBef>
              <a:buFontTx/>
              <a:buNone/>
            </a:pPr>
            <a:r>
              <a:rPr lang="en-US" sz="2400" b="1" dirty="0">
                <a:solidFill>
                  <a:srgbClr val="007F97"/>
                </a:solidFill>
                <a:ea typeface="Arial" charset="0"/>
                <a:cs typeface="Arial" charset="0"/>
              </a:rPr>
              <a:t>Key Factors Mapping</a:t>
            </a:r>
            <a:endParaRPr lang="en-US" altLang="en-US" sz="2400" b="1" dirty="0">
              <a:solidFill>
                <a:srgbClr val="007F97"/>
              </a:solidFill>
              <a:ea typeface="Arial" charset="0"/>
              <a:cs typeface="Arial" charset="0"/>
            </a:endParaRPr>
          </a:p>
        </p:txBody>
      </p:sp>
    </p:spTree>
    <p:extLst>
      <p:ext uri="{BB962C8B-B14F-4D97-AF65-F5344CB8AC3E}">
        <p14:creationId xmlns:p14="http://schemas.microsoft.com/office/powerpoint/2010/main" val="5294219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pic>
        <p:nvPicPr>
          <p:cNvPr id="4" name="Picture 3"/>
          <p:cNvPicPr>
            <a:picLocks noChangeAspect="1"/>
          </p:cNvPicPr>
          <p:nvPr/>
        </p:nvPicPr>
        <p:blipFill rotWithShape="1">
          <a:blip r:embed="rId3" cstate="email">
            <a:extLst>
              <a:ext uri="{28A0092B-C50C-407E-A947-70E740481C1C}">
                <a14:useLocalDpi xmlns:a14="http://schemas.microsoft.com/office/drawing/2010/main"/>
              </a:ext>
            </a:extLst>
          </a:blip>
          <a:srcRect r="2419"/>
          <a:stretch/>
        </p:blipFill>
        <p:spPr>
          <a:xfrm>
            <a:off x="4353775" y="770581"/>
            <a:ext cx="4703649" cy="1195182"/>
          </a:xfrm>
          <a:prstGeom prst="rect">
            <a:avLst/>
          </a:prstGeom>
        </p:spPr>
      </p:pic>
      <p:pic>
        <p:nvPicPr>
          <p:cNvPr id="2" name="Picture 1"/>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a:ext>
            </a:extLst>
          </a:blip>
          <a:srcRect/>
          <a:stretch/>
        </p:blipFill>
        <p:spPr>
          <a:xfrm>
            <a:off x="4267201" y="1928803"/>
            <a:ext cx="4876798" cy="3214697"/>
          </a:xfrm>
          <a:prstGeom prst="rect">
            <a:avLst/>
          </a:prstGeom>
        </p:spPr>
      </p:pic>
      <p:sp>
        <p:nvSpPr>
          <p:cNvPr id="9" name="Shape 410"/>
          <p:cNvSpPr txBox="1"/>
          <p:nvPr/>
        </p:nvSpPr>
        <p:spPr>
          <a:xfrm>
            <a:off x="1" y="0"/>
            <a:ext cx="4267200" cy="5143500"/>
          </a:xfrm>
          <a:prstGeom prst="rect">
            <a:avLst/>
          </a:prstGeom>
          <a:solidFill>
            <a:srgbClr val="505050"/>
          </a:solidFill>
          <a:ln>
            <a:noFill/>
          </a:ln>
        </p:spPr>
        <p:txBody>
          <a:bodyPr lIns="162000" tIns="67500" rIns="162000" bIns="202500" anchor="t" anchorCtr="0">
            <a:noAutofit/>
          </a:bodyPr>
          <a:lstStyle/>
          <a:p>
            <a:pPr>
              <a:buClr>
                <a:srgbClr val="FFFFFF"/>
              </a:buClr>
              <a:buSzPct val="100000"/>
            </a:pPr>
            <a:endParaRPr lang="en-US" b="1" dirty="0">
              <a:solidFill>
                <a:srgbClr val="FFFFFF"/>
              </a:solidFill>
              <a:latin typeface="Arial"/>
              <a:ea typeface="Arial"/>
              <a:cs typeface="Arial"/>
              <a:sym typeface="Arial"/>
            </a:endParaRPr>
          </a:p>
          <a:p>
            <a:pPr>
              <a:buClr>
                <a:srgbClr val="FFFFFF"/>
              </a:buClr>
              <a:buSzPct val="100000"/>
            </a:pPr>
            <a:endParaRPr lang="en-US" b="1" dirty="0">
              <a:solidFill>
                <a:srgbClr val="FFFFFF"/>
              </a:solidFill>
              <a:latin typeface="Arial"/>
              <a:ea typeface="Arial"/>
              <a:cs typeface="Arial"/>
              <a:sym typeface="Arial"/>
            </a:endParaRPr>
          </a:p>
          <a:p>
            <a:pPr>
              <a:buClr>
                <a:srgbClr val="FFFFFF"/>
              </a:buClr>
              <a:buSzPct val="100000"/>
            </a:pPr>
            <a:endParaRPr lang="en-US" b="1" dirty="0">
              <a:solidFill>
                <a:srgbClr val="FFFFFF"/>
              </a:solidFill>
              <a:latin typeface="Arial"/>
              <a:ea typeface="Arial"/>
              <a:cs typeface="Arial"/>
              <a:sym typeface="Arial"/>
            </a:endParaRPr>
          </a:p>
          <a:p>
            <a:pPr>
              <a:buClr>
                <a:srgbClr val="FFFFFF"/>
              </a:buClr>
              <a:buSzPct val="100000"/>
            </a:pPr>
            <a:r>
              <a:rPr lang="en-US" b="1" dirty="0">
                <a:solidFill>
                  <a:srgbClr val="FFFFFF"/>
                </a:solidFill>
                <a:latin typeface="Arial"/>
                <a:ea typeface="Arial"/>
                <a:cs typeface="Arial"/>
                <a:sym typeface="Arial"/>
              </a:rPr>
              <a:t>WHEN</a:t>
            </a:r>
            <a:r>
              <a:rPr lang="en-US" dirty="0">
                <a:solidFill>
                  <a:srgbClr val="FFFFFF"/>
                </a:solidFill>
                <a:latin typeface="Arial"/>
                <a:ea typeface="Arial"/>
                <a:cs typeface="Arial"/>
                <a:sym typeface="Arial"/>
              </a:rPr>
              <a:t> Especially helpful when a better product or service needs to be delivered to consumers, citizens, or institutions (e.g. healthier school food).</a:t>
            </a:r>
          </a:p>
          <a:p>
            <a:pPr>
              <a:buClr>
                <a:srgbClr val="FFFFFF"/>
              </a:buClr>
              <a:buSzPct val="100000"/>
            </a:pPr>
            <a:endParaRPr lang="en-US" dirty="0">
              <a:solidFill>
                <a:srgbClr val="FFFFFF"/>
              </a:solidFill>
              <a:latin typeface="Arial"/>
              <a:ea typeface="Arial"/>
              <a:cs typeface="Arial"/>
              <a:sym typeface="Arial"/>
            </a:endParaRPr>
          </a:p>
          <a:p>
            <a:pPr>
              <a:buClr>
                <a:srgbClr val="FFFFFF"/>
              </a:buClr>
              <a:buSzPct val="100000"/>
            </a:pPr>
            <a:r>
              <a:rPr lang="en-US" b="1" dirty="0">
                <a:solidFill>
                  <a:srgbClr val="FFFFFF"/>
                </a:solidFill>
                <a:latin typeface="Arial"/>
                <a:ea typeface="Arial"/>
                <a:cs typeface="Arial"/>
                <a:sym typeface="Arial"/>
              </a:rPr>
              <a:t>WHO</a:t>
            </a:r>
            <a:r>
              <a:rPr lang="en-US" dirty="0">
                <a:solidFill>
                  <a:srgbClr val="FFFFFF"/>
                </a:solidFill>
                <a:latin typeface="Arial"/>
                <a:ea typeface="Arial"/>
                <a:cs typeface="Arial"/>
                <a:sym typeface="Arial"/>
              </a:rPr>
              <a:t> Most effective when the participants represent the various actors along the value chain, because we ultimately need to learn how to design things so that everyone gets a good deal.</a:t>
            </a:r>
          </a:p>
        </p:txBody>
      </p:sp>
      <p:sp>
        <p:nvSpPr>
          <p:cNvPr id="6" name="Rectangle 2"/>
          <p:cNvSpPr txBox="1">
            <a:spLocks noChangeArrowheads="1"/>
          </p:cNvSpPr>
          <p:nvPr/>
        </p:nvSpPr>
        <p:spPr bwMode="auto">
          <a:xfrm>
            <a:off x="187513" y="154458"/>
            <a:ext cx="8741334" cy="461665"/>
          </a:xfrm>
          <a:prstGeom prst="rect">
            <a:avLst/>
          </a:prstGeom>
          <a:solidFill>
            <a:srgbClr val="FFFFFF"/>
          </a:solidFill>
          <a:ln w="3175" cmpd="sng">
            <a:solidFill>
              <a:srgbClr val="A6A6A6"/>
            </a:solidFill>
          </a:ln>
        </p:spPr>
        <p:txBody>
          <a:bodyPr wrap="square">
            <a:spAutoFit/>
          </a:bodyPr>
          <a:lstStyle>
            <a:lvl1pPr eaLnBrk="0" hangingPunct="0">
              <a:defRPr>
                <a:solidFill>
                  <a:schemeClr val="tx1"/>
                </a:solidFill>
                <a:latin typeface="Arial" charset="0"/>
                <a:ea typeface="MS PGothic" charset="0"/>
                <a:cs typeface="MS PGothic" charset="0"/>
              </a:defRPr>
            </a:lvl1pPr>
            <a:lvl2pPr marL="742950" indent="-285750" eaLnBrk="0" hangingPunct="0">
              <a:defRPr>
                <a:solidFill>
                  <a:schemeClr val="tx1"/>
                </a:solidFill>
                <a:latin typeface="Arial" charset="0"/>
                <a:ea typeface="MS PGothic" charset="0"/>
                <a:cs typeface="MS PGothic" charset="0"/>
              </a:defRPr>
            </a:lvl2pPr>
            <a:lvl3pPr marL="1143000" indent="-228600" eaLnBrk="0" hangingPunct="0">
              <a:defRPr>
                <a:solidFill>
                  <a:schemeClr val="tx1"/>
                </a:solidFill>
                <a:latin typeface="Arial" charset="0"/>
                <a:ea typeface="MS PGothic" charset="0"/>
                <a:cs typeface="MS PGothic" charset="0"/>
              </a:defRPr>
            </a:lvl3pPr>
            <a:lvl4pPr marL="1600200" indent="-228600" eaLnBrk="0" hangingPunct="0">
              <a:defRPr>
                <a:solidFill>
                  <a:schemeClr val="tx1"/>
                </a:solidFill>
                <a:latin typeface="Arial" charset="0"/>
                <a:ea typeface="MS PGothic" charset="0"/>
                <a:cs typeface="MS PGothic" charset="0"/>
              </a:defRPr>
            </a:lvl4pPr>
            <a:lvl5pPr marL="2057400" indent="-228600" eaLnBrk="0" hangingPunct="0">
              <a:defRPr>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Arial" charset="0"/>
                <a:ea typeface="MS PGothic" charset="0"/>
                <a:cs typeface="MS PGothic" charset="0"/>
              </a:defRPr>
            </a:lvl9pPr>
          </a:lstStyle>
          <a:p>
            <a:pPr>
              <a:spcBef>
                <a:spcPct val="0"/>
              </a:spcBef>
              <a:buFontTx/>
              <a:buNone/>
            </a:pPr>
            <a:r>
              <a:rPr lang="en-US" sz="2400" b="1" dirty="0">
                <a:solidFill>
                  <a:srgbClr val="007F97"/>
                </a:solidFill>
                <a:ea typeface="Arial" charset="0"/>
                <a:cs typeface="Arial" charset="0"/>
              </a:rPr>
              <a:t>Value Chain Mapping</a:t>
            </a:r>
            <a:endParaRPr lang="en-US" altLang="en-US" sz="2400" b="1" dirty="0">
              <a:solidFill>
                <a:srgbClr val="007F97"/>
              </a:solidFill>
              <a:ea typeface="Arial" charset="0"/>
              <a:cs typeface="Arial" charset="0"/>
            </a:endParaRPr>
          </a:p>
        </p:txBody>
      </p:sp>
    </p:spTree>
    <p:extLst>
      <p:ext uri="{BB962C8B-B14F-4D97-AF65-F5344CB8AC3E}">
        <p14:creationId xmlns:p14="http://schemas.microsoft.com/office/powerpoint/2010/main" val="970350690"/>
      </p:ext>
    </p:extLst>
  </p:cSld>
  <p:clrMapOvr>
    <a:masterClrMapping/>
  </p:clrMapOvr>
  <p:transition spd="slow">
    <p:cut/>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5" name="Rectangle 2"/>
          <p:cNvSpPr txBox="1">
            <a:spLocks noChangeArrowheads="1"/>
          </p:cNvSpPr>
          <p:nvPr/>
        </p:nvSpPr>
        <p:spPr bwMode="auto">
          <a:xfrm>
            <a:off x="187513" y="154458"/>
            <a:ext cx="8741334" cy="461665"/>
          </a:xfrm>
          <a:prstGeom prst="rect">
            <a:avLst/>
          </a:prstGeom>
          <a:solidFill>
            <a:srgbClr val="FFFFFF"/>
          </a:solidFill>
          <a:ln w="3175" cmpd="sng">
            <a:solidFill>
              <a:srgbClr val="A6A6A6"/>
            </a:solidFill>
          </a:ln>
        </p:spPr>
        <p:txBody>
          <a:bodyPr wrap="square">
            <a:spAutoFit/>
          </a:bodyPr>
          <a:lstStyle>
            <a:lvl1pPr eaLnBrk="0" hangingPunct="0">
              <a:defRPr>
                <a:solidFill>
                  <a:schemeClr val="tx1"/>
                </a:solidFill>
                <a:latin typeface="Arial" charset="0"/>
                <a:ea typeface="MS PGothic" charset="0"/>
                <a:cs typeface="MS PGothic" charset="0"/>
              </a:defRPr>
            </a:lvl1pPr>
            <a:lvl2pPr marL="742950" indent="-285750" eaLnBrk="0" hangingPunct="0">
              <a:defRPr>
                <a:solidFill>
                  <a:schemeClr val="tx1"/>
                </a:solidFill>
                <a:latin typeface="Arial" charset="0"/>
                <a:ea typeface="MS PGothic" charset="0"/>
                <a:cs typeface="MS PGothic" charset="0"/>
              </a:defRPr>
            </a:lvl2pPr>
            <a:lvl3pPr marL="1143000" indent="-228600" eaLnBrk="0" hangingPunct="0">
              <a:defRPr>
                <a:solidFill>
                  <a:schemeClr val="tx1"/>
                </a:solidFill>
                <a:latin typeface="Arial" charset="0"/>
                <a:ea typeface="MS PGothic" charset="0"/>
                <a:cs typeface="MS PGothic" charset="0"/>
              </a:defRPr>
            </a:lvl3pPr>
            <a:lvl4pPr marL="1600200" indent="-228600" eaLnBrk="0" hangingPunct="0">
              <a:defRPr>
                <a:solidFill>
                  <a:schemeClr val="tx1"/>
                </a:solidFill>
                <a:latin typeface="Arial" charset="0"/>
                <a:ea typeface="MS PGothic" charset="0"/>
                <a:cs typeface="MS PGothic" charset="0"/>
              </a:defRPr>
            </a:lvl4pPr>
            <a:lvl5pPr marL="2057400" indent="-228600" eaLnBrk="0" hangingPunct="0">
              <a:defRPr>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Arial" charset="0"/>
                <a:ea typeface="MS PGothic" charset="0"/>
                <a:cs typeface="MS PGothic" charset="0"/>
              </a:defRPr>
            </a:lvl9pPr>
          </a:lstStyle>
          <a:p>
            <a:pPr>
              <a:spcBef>
                <a:spcPct val="0"/>
              </a:spcBef>
              <a:buFontTx/>
              <a:buNone/>
            </a:pPr>
            <a:r>
              <a:rPr lang="en-US" sz="2400" b="1" dirty="0">
                <a:solidFill>
                  <a:srgbClr val="007F97"/>
                </a:solidFill>
                <a:ea typeface="Arial" charset="0"/>
                <a:cs typeface="Arial" charset="0"/>
              </a:rPr>
              <a:t>Value Chain Mapping</a:t>
            </a:r>
            <a:endParaRPr lang="en-US" altLang="en-US" sz="2400" b="1" dirty="0">
              <a:solidFill>
                <a:srgbClr val="007F97"/>
              </a:solidFill>
              <a:ea typeface="Arial" charset="0"/>
              <a:cs typeface="Arial" charset="0"/>
            </a:endParaRPr>
          </a:p>
        </p:txBody>
      </p:sp>
    </p:spTree>
    <p:extLst>
      <p:ext uri="{BB962C8B-B14F-4D97-AF65-F5344CB8AC3E}">
        <p14:creationId xmlns:p14="http://schemas.microsoft.com/office/powerpoint/2010/main" val="16312775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sp>
        <p:nvSpPr>
          <p:cNvPr id="7" name="Rectangle 6">
            <a:extLst>
              <a:ext uri="{FF2B5EF4-FFF2-40B4-BE49-F238E27FC236}">
                <a16:creationId xmlns:a16="http://schemas.microsoft.com/office/drawing/2014/main" id="{2F9A5DA2-AC88-6B48-B13F-DC4B552A90B8}"/>
              </a:ext>
            </a:extLst>
          </p:cNvPr>
          <p:cNvSpPr/>
          <p:nvPr/>
        </p:nvSpPr>
        <p:spPr>
          <a:xfrm>
            <a:off x="4134678" y="4754880"/>
            <a:ext cx="5009321" cy="3886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hape 410"/>
          <p:cNvSpPr txBox="1"/>
          <p:nvPr/>
        </p:nvSpPr>
        <p:spPr>
          <a:xfrm>
            <a:off x="1" y="0"/>
            <a:ext cx="4267200" cy="5143500"/>
          </a:xfrm>
          <a:prstGeom prst="rect">
            <a:avLst/>
          </a:prstGeom>
          <a:solidFill>
            <a:srgbClr val="505050"/>
          </a:solidFill>
          <a:ln>
            <a:noFill/>
          </a:ln>
        </p:spPr>
        <p:txBody>
          <a:bodyPr lIns="162000" tIns="67500" rIns="162000" bIns="202500" anchor="t" anchorCtr="0">
            <a:noAutofit/>
          </a:bodyPr>
          <a:lstStyle/>
          <a:p>
            <a:pPr>
              <a:buClr>
                <a:srgbClr val="FFFFFF"/>
              </a:buClr>
              <a:buSzPct val="100000"/>
            </a:pPr>
            <a:endParaRPr lang="en-US" b="1" dirty="0">
              <a:solidFill>
                <a:srgbClr val="FFFFFF"/>
              </a:solidFill>
              <a:latin typeface="Arial"/>
              <a:ea typeface="Arial"/>
              <a:cs typeface="Arial"/>
              <a:sym typeface="Arial"/>
            </a:endParaRPr>
          </a:p>
          <a:p>
            <a:pPr>
              <a:buClr>
                <a:srgbClr val="FFFFFF"/>
              </a:buClr>
              <a:buSzPct val="100000"/>
            </a:pPr>
            <a:endParaRPr lang="en-US" b="1" dirty="0">
              <a:solidFill>
                <a:srgbClr val="FFFFFF"/>
              </a:solidFill>
              <a:latin typeface="Arial"/>
              <a:ea typeface="Arial"/>
              <a:cs typeface="Arial"/>
              <a:sym typeface="Arial"/>
            </a:endParaRPr>
          </a:p>
          <a:p>
            <a:pPr>
              <a:buClr>
                <a:srgbClr val="FFFFFF"/>
              </a:buClr>
              <a:buSzPct val="100000"/>
            </a:pPr>
            <a:endParaRPr lang="en-US" b="1" dirty="0">
              <a:solidFill>
                <a:srgbClr val="FFFFFF"/>
              </a:solidFill>
              <a:latin typeface="Arial"/>
              <a:ea typeface="Arial"/>
              <a:cs typeface="Arial"/>
              <a:sym typeface="Arial"/>
            </a:endParaRPr>
          </a:p>
          <a:p>
            <a:pPr>
              <a:buClr>
                <a:srgbClr val="FFFFFF"/>
              </a:buClr>
              <a:buSzPct val="100000"/>
            </a:pPr>
            <a:r>
              <a:rPr lang="en-US" b="1" dirty="0">
                <a:solidFill>
                  <a:srgbClr val="FFFFFF"/>
                </a:solidFill>
                <a:latin typeface="Arial"/>
                <a:ea typeface="Arial"/>
                <a:cs typeface="Arial"/>
                <a:sym typeface="Arial"/>
              </a:rPr>
              <a:t>WHEN</a:t>
            </a:r>
            <a:r>
              <a:rPr lang="en-US" dirty="0">
                <a:solidFill>
                  <a:srgbClr val="FFFFFF"/>
                </a:solidFill>
                <a:latin typeface="Arial"/>
                <a:ea typeface="Arial"/>
                <a:cs typeface="Arial"/>
                <a:sym typeface="Arial"/>
              </a:rPr>
              <a:t> Especially helpful when the system is highly complex with many factors interacting to influence the outcomes from the overall system.</a:t>
            </a:r>
          </a:p>
          <a:p>
            <a:pPr>
              <a:buClr>
                <a:srgbClr val="FFFFFF"/>
              </a:buClr>
              <a:buSzPct val="100000"/>
            </a:pPr>
            <a:endParaRPr lang="en-US" dirty="0">
              <a:solidFill>
                <a:srgbClr val="FFFFFF"/>
              </a:solidFill>
              <a:latin typeface="Arial"/>
              <a:ea typeface="Arial"/>
              <a:cs typeface="Arial"/>
              <a:sym typeface="Arial"/>
            </a:endParaRPr>
          </a:p>
          <a:p>
            <a:pPr>
              <a:buClr>
                <a:srgbClr val="FFFFFF"/>
              </a:buClr>
              <a:buSzPct val="100000"/>
            </a:pPr>
            <a:r>
              <a:rPr lang="en-US" b="1" dirty="0">
                <a:solidFill>
                  <a:srgbClr val="FFFFFF"/>
                </a:solidFill>
                <a:latin typeface="Arial"/>
                <a:ea typeface="Arial"/>
                <a:cs typeface="Arial"/>
                <a:sym typeface="Arial"/>
              </a:rPr>
              <a:t>WHO</a:t>
            </a:r>
            <a:r>
              <a:rPr lang="en-US" dirty="0">
                <a:solidFill>
                  <a:srgbClr val="FFFFFF"/>
                </a:solidFill>
                <a:latin typeface="Arial"/>
                <a:ea typeface="Arial"/>
                <a:cs typeface="Arial"/>
                <a:sym typeface="Arial"/>
              </a:rPr>
              <a:t> Most effective when you have a group that represents the whole system being diagrammed and a facilitator who’s experienced with causal loop diagramming.</a:t>
            </a:r>
          </a:p>
        </p:txBody>
      </p:sp>
      <p:sp>
        <p:nvSpPr>
          <p:cNvPr id="6" name="Rectangle 2"/>
          <p:cNvSpPr txBox="1">
            <a:spLocks noChangeArrowheads="1"/>
          </p:cNvSpPr>
          <p:nvPr/>
        </p:nvSpPr>
        <p:spPr bwMode="auto">
          <a:xfrm>
            <a:off x="187513" y="154458"/>
            <a:ext cx="8741334" cy="461665"/>
          </a:xfrm>
          <a:prstGeom prst="rect">
            <a:avLst/>
          </a:prstGeom>
          <a:solidFill>
            <a:srgbClr val="FFFFFF"/>
          </a:solidFill>
          <a:ln w="3175" cmpd="sng">
            <a:solidFill>
              <a:srgbClr val="A6A6A6"/>
            </a:solidFill>
          </a:ln>
        </p:spPr>
        <p:txBody>
          <a:bodyPr wrap="square">
            <a:spAutoFit/>
          </a:bodyPr>
          <a:lstStyle>
            <a:lvl1pPr eaLnBrk="0" hangingPunct="0">
              <a:defRPr>
                <a:solidFill>
                  <a:schemeClr val="tx1"/>
                </a:solidFill>
                <a:latin typeface="Arial" charset="0"/>
                <a:ea typeface="MS PGothic" charset="0"/>
                <a:cs typeface="MS PGothic" charset="0"/>
              </a:defRPr>
            </a:lvl1pPr>
            <a:lvl2pPr marL="742950" indent="-285750" eaLnBrk="0" hangingPunct="0">
              <a:defRPr>
                <a:solidFill>
                  <a:schemeClr val="tx1"/>
                </a:solidFill>
                <a:latin typeface="Arial" charset="0"/>
                <a:ea typeface="MS PGothic" charset="0"/>
                <a:cs typeface="MS PGothic" charset="0"/>
              </a:defRPr>
            </a:lvl2pPr>
            <a:lvl3pPr marL="1143000" indent="-228600" eaLnBrk="0" hangingPunct="0">
              <a:defRPr>
                <a:solidFill>
                  <a:schemeClr val="tx1"/>
                </a:solidFill>
                <a:latin typeface="Arial" charset="0"/>
                <a:ea typeface="MS PGothic" charset="0"/>
                <a:cs typeface="MS PGothic" charset="0"/>
              </a:defRPr>
            </a:lvl3pPr>
            <a:lvl4pPr marL="1600200" indent="-228600" eaLnBrk="0" hangingPunct="0">
              <a:defRPr>
                <a:solidFill>
                  <a:schemeClr val="tx1"/>
                </a:solidFill>
                <a:latin typeface="Arial" charset="0"/>
                <a:ea typeface="MS PGothic" charset="0"/>
                <a:cs typeface="MS PGothic" charset="0"/>
              </a:defRPr>
            </a:lvl4pPr>
            <a:lvl5pPr marL="2057400" indent="-228600" eaLnBrk="0" hangingPunct="0">
              <a:defRPr>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Arial" charset="0"/>
                <a:ea typeface="MS PGothic" charset="0"/>
                <a:cs typeface="MS PGothic" charset="0"/>
              </a:defRPr>
            </a:lvl9pPr>
          </a:lstStyle>
          <a:p>
            <a:pPr>
              <a:spcBef>
                <a:spcPct val="0"/>
              </a:spcBef>
              <a:buFontTx/>
              <a:buNone/>
            </a:pPr>
            <a:r>
              <a:rPr lang="en-US" sz="2400" b="1" dirty="0">
                <a:solidFill>
                  <a:srgbClr val="007F97"/>
                </a:solidFill>
                <a:ea typeface="Arial" charset="0"/>
                <a:cs typeface="Arial" charset="0"/>
              </a:rPr>
              <a:t>Causal Loop Diagramming</a:t>
            </a:r>
            <a:endParaRPr lang="en-US" altLang="en-US" sz="2400" b="1" dirty="0">
              <a:solidFill>
                <a:srgbClr val="007F97"/>
              </a:solidFill>
              <a:ea typeface="Arial" charset="0"/>
              <a:cs typeface="Arial" charset="0"/>
            </a:endParaRPr>
          </a:p>
        </p:txBody>
      </p:sp>
      <p:pic>
        <p:nvPicPr>
          <p:cNvPr id="5" name="Picture 4">
            <a:extLst>
              <a:ext uri="{FF2B5EF4-FFF2-40B4-BE49-F238E27FC236}">
                <a16:creationId xmlns:a16="http://schemas.microsoft.com/office/drawing/2014/main" id="{7FD3B441-8A44-6D44-8485-E467BF30FE04}"/>
              </a:ext>
            </a:extLst>
          </p:cNvPr>
          <p:cNvPicPr>
            <a:picLocks noChangeAspect="1"/>
          </p:cNvPicPr>
          <p:nvPr/>
        </p:nvPicPr>
        <p:blipFill>
          <a:blip r:embed="rId3"/>
          <a:stretch>
            <a:fillRect/>
          </a:stretch>
        </p:blipFill>
        <p:spPr>
          <a:xfrm>
            <a:off x="4396403" y="966953"/>
            <a:ext cx="4532444" cy="3662378"/>
          </a:xfrm>
          <a:prstGeom prst="rect">
            <a:avLst/>
          </a:prstGeom>
        </p:spPr>
      </p:pic>
    </p:spTree>
    <p:extLst>
      <p:ext uri="{BB962C8B-B14F-4D97-AF65-F5344CB8AC3E}">
        <p14:creationId xmlns:p14="http://schemas.microsoft.com/office/powerpoint/2010/main" val="681218009"/>
      </p:ext>
    </p:extLst>
  </p:cSld>
  <p:clrMapOvr>
    <a:masterClrMapping/>
  </p:clrMapOvr>
  <p:transition spd="slow">
    <p:cut/>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1CAA760-1E34-F248-BF70-C44F8AE8A5EB}"/>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7951" y="-6"/>
            <a:ext cx="9144000" cy="5143506"/>
          </a:xfrm>
          <a:prstGeom prst="rect">
            <a:avLst/>
          </a:prstGeom>
        </p:spPr>
      </p:pic>
      <p:sp>
        <p:nvSpPr>
          <p:cNvPr id="5" name="Rectangle 2"/>
          <p:cNvSpPr txBox="1">
            <a:spLocks noChangeArrowheads="1"/>
          </p:cNvSpPr>
          <p:nvPr/>
        </p:nvSpPr>
        <p:spPr bwMode="auto">
          <a:xfrm>
            <a:off x="187513" y="154458"/>
            <a:ext cx="8741334" cy="461665"/>
          </a:xfrm>
          <a:prstGeom prst="rect">
            <a:avLst/>
          </a:prstGeom>
          <a:solidFill>
            <a:srgbClr val="FFFFFF"/>
          </a:solidFill>
          <a:ln w="3175" cmpd="sng">
            <a:solidFill>
              <a:srgbClr val="A6A6A6"/>
            </a:solidFill>
          </a:ln>
        </p:spPr>
        <p:txBody>
          <a:bodyPr wrap="square">
            <a:spAutoFit/>
          </a:bodyPr>
          <a:lstStyle>
            <a:lvl1pPr eaLnBrk="0" hangingPunct="0">
              <a:defRPr>
                <a:solidFill>
                  <a:schemeClr val="tx1"/>
                </a:solidFill>
                <a:latin typeface="Arial" charset="0"/>
                <a:ea typeface="MS PGothic" charset="0"/>
                <a:cs typeface="MS PGothic" charset="0"/>
              </a:defRPr>
            </a:lvl1pPr>
            <a:lvl2pPr marL="742950" indent="-285750" eaLnBrk="0" hangingPunct="0">
              <a:defRPr>
                <a:solidFill>
                  <a:schemeClr val="tx1"/>
                </a:solidFill>
                <a:latin typeface="Arial" charset="0"/>
                <a:ea typeface="MS PGothic" charset="0"/>
                <a:cs typeface="MS PGothic" charset="0"/>
              </a:defRPr>
            </a:lvl2pPr>
            <a:lvl3pPr marL="1143000" indent="-228600" eaLnBrk="0" hangingPunct="0">
              <a:defRPr>
                <a:solidFill>
                  <a:schemeClr val="tx1"/>
                </a:solidFill>
                <a:latin typeface="Arial" charset="0"/>
                <a:ea typeface="MS PGothic" charset="0"/>
                <a:cs typeface="MS PGothic" charset="0"/>
              </a:defRPr>
            </a:lvl3pPr>
            <a:lvl4pPr marL="1600200" indent="-228600" eaLnBrk="0" hangingPunct="0">
              <a:defRPr>
                <a:solidFill>
                  <a:schemeClr val="tx1"/>
                </a:solidFill>
                <a:latin typeface="Arial" charset="0"/>
                <a:ea typeface="MS PGothic" charset="0"/>
                <a:cs typeface="MS PGothic" charset="0"/>
              </a:defRPr>
            </a:lvl4pPr>
            <a:lvl5pPr marL="2057400" indent="-228600" eaLnBrk="0" hangingPunct="0">
              <a:defRPr>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Arial" charset="0"/>
                <a:ea typeface="MS PGothic" charset="0"/>
                <a:cs typeface="MS PGothic" charset="0"/>
              </a:defRPr>
            </a:lvl9pPr>
          </a:lstStyle>
          <a:p>
            <a:pPr>
              <a:spcBef>
                <a:spcPct val="0"/>
              </a:spcBef>
              <a:buFontTx/>
              <a:buNone/>
            </a:pPr>
            <a:r>
              <a:rPr lang="en-US" sz="2400" b="1" dirty="0">
                <a:solidFill>
                  <a:srgbClr val="007F97"/>
                </a:solidFill>
                <a:ea typeface="Arial" charset="0"/>
                <a:cs typeface="Arial" charset="0"/>
              </a:rPr>
              <a:t>Causal Loop Diagramming</a:t>
            </a:r>
            <a:endParaRPr lang="en-US" altLang="en-US" sz="2400" b="1" dirty="0">
              <a:solidFill>
                <a:srgbClr val="007F97"/>
              </a:solidFill>
              <a:ea typeface="Arial" charset="0"/>
              <a:cs typeface="Arial" charset="0"/>
            </a:endParaRPr>
          </a:p>
        </p:txBody>
      </p:sp>
    </p:spTree>
    <p:extLst>
      <p:ext uri="{BB962C8B-B14F-4D97-AF65-F5344CB8AC3E}">
        <p14:creationId xmlns:p14="http://schemas.microsoft.com/office/powerpoint/2010/main" val="13402491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493489" y="966431"/>
            <a:ext cx="8249325" cy="3020599"/>
          </a:xfrm>
        </p:spPr>
        <p:txBody>
          <a:bodyPr lIns="65306" tIns="32653" rIns="65306" bIns="32653">
            <a:spAutoFit/>
          </a:bodyPr>
          <a:lstStyle/>
          <a:p>
            <a:pPr eaLnBrk="1" hangingPunct="1">
              <a:defRPr/>
            </a:pPr>
            <a:r>
              <a:rPr lang="en-AU" sz="6000" b="1" dirty="0">
                <a:solidFill>
                  <a:schemeClr val="bg1">
                    <a:lumMod val="65000"/>
                  </a:schemeClr>
                </a:solidFill>
              </a:rPr>
              <a:t>Mapping the System: </a:t>
            </a:r>
            <a:br>
              <a:rPr lang="en-AU" sz="6000" b="1" dirty="0">
                <a:solidFill>
                  <a:srgbClr val="FF6600"/>
                </a:solidFill>
              </a:rPr>
            </a:br>
            <a:r>
              <a:rPr lang="en-AU" sz="4400" b="1" dirty="0">
                <a:solidFill>
                  <a:srgbClr val="FF6600"/>
                </a:solidFill>
              </a:rPr>
              <a:t>Generating a Shared Understanding</a:t>
            </a:r>
            <a:br>
              <a:rPr lang="en-AU" sz="4400" b="1" dirty="0">
                <a:solidFill>
                  <a:srgbClr val="FF6600"/>
                </a:solidFill>
              </a:rPr>
            </a:br>
            <a:r>
              <a:rPr lang="en-AU" sz="4400" b="1" dirty="0">
                <a:solidFill>
                  <a:srgbClr val="FF6600"/>
                </a:solidFill>
              </a:rPr>
              <a:t>of What’s Going On</a:t>
            </a:r>
            <a:endParaRPr lang="en-US" sz="6000" b="1" dirty="0">
              <a:solidFill>
                <a:schemeClr val="bg1">
                  <a:lumMod val="65000"/>
                </a:schemeClr>
              </a:solidFill>
            </a:endParaRPr>
          </a:p>
        </p:txBody>
      </p:sp>
    </p:spTree>
    <p:extLst>
      <p:ext uri="{BB962C8B-B14F-4D97-AF65-F5344CB8AC3E}">
        <p14:creationId xmlns:p14="http://schemas.microsoft.com/office/powerpoint/2010/main" val="11504190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bwMode="auto">
          <a:xfrm>
            <a:off x="187513" y="154458"/>
            <a:ext cx="8741334" cy="461665"/>
          </a:xfrm>
          <a:prstGeom prst="rect">
            <a:avLst/>
          </a:prstGeom>
          <a:solidFill>
            <a:srgbClr val="FFFFFF">
              <a:alpha val="70000"/>
            </a:srgbClr>
          </a:solidFill>
          <a:ln w="3175" cmpd="sng">
            <a:solidFill>
              <a:srgbClr val="A6A6A6"/>
            </a:solidFill>
          </a:ln>
        </p:spPr>
        <p:txBody>
          <a:bodyPr wrap="square">
            <a:spAutoFit/>
          </a:bodyPr>
          <a:lstStyle>
            <a:lvl1pPr eaLnBrk="0" hangingPunct="0">
              <a:defRPr>
                <a:solidFill>
                  <a:schemeClr val="tx1"/>
                </a:solidFill>
                <a:latin typeface="Arial" charset="0"/>
                <a:ea typeface="MS PGothic" charset="0"/>
                <a:cs typeface="MS PGothic" charset="0"/>
              </a:defRPr>
            </a:lvl1pPr>
            <a:lvl2pPr marL="742950" indent="-285750" eaLnBrk="0" hangingPunct="0">
              <a:defRPr>
                <a:solidFill>
                  <a:schemeClr val="tx1"/>
                </a:solidFill>
                <a:latin typeface="Arial" charset="0"/>
                <a:ea typeface="MS PGothic" charset="0"/>
                <a:cs typeface="MS PGothic" charset="0"/>
              </a:defRPr>
            </a:lvl2pPr>
            <a:lvl3pPr marL="1143000" indent="-228600" eaLnBrk="0" hangingPunct="0">
              <a:defRPr>
                <a:solidFill>
                  <a:schemeClr val="tx1"/>
                </a:solidFill>
                <a:latin typeface="Arial" charset="0"/>
                <a:ea typeface="MS PGothic" charset="0"/>
                <a:cs typeface="MS PGothic" charset="0"/>
              </a:defRPr>
            </a:lvl3pPr>
            <a:lvl4pPr marL="1600200" indent="-228600" eaLnBrk="0" hangingPunct="0">
              <a:defRPr>
                <a:solidFill>
                  <a:schemeClr val="tx1"/>
                </a:solidFill>
                <a:latin typeface="Arial" charset="0"/>
                <a:ea typeface="MS PGothic" charset="0"/>
                <a:cs typeface="MS PGothic" charset="0"/>
              </a:defRPr>
            </a:lvl4pPr>
            <a:lvl5pPr marL="2057400" indent="-228600" eaLnBrk="0" hangingPunct="0">
              <a:defRPr>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Arial" charset="0"/>
                <a:ea typeface="MS PGothic" charset="0"/>
                <a:cs typeface="MS PGothic" charset="0"/>
              </a:defRPr>
            </a:lvl9pPr>
          </a:lstStyle>
          <a:p>
            <a:pPr>
              <a:spcBef>
                <a:spcPct val="0"/>
              </a:spcBef>
              <a:buFontTx/>
              <a:buNone/>
            </a:pPr>
            <a:r>
              <a:rPr lang="en-US" sz="2400" b="1" dirty="0">
                <a:solidFill>
                  <a:srgbClr val="007F97"/>
                </a:solidFill>
                <a:ea typeface="Arial" charset="0"/>
                <a:cs typeface="Arial" charset="0"/>
              </a:rPr>
              <a:t>Key Steps for Successful Mapping</a:t>
            </a:r>
            <a:endParaRPr lang="en-US" altLang="en-US" sz="2400" b="1" dirty="0">
              <a:solidFill>
                <a:srgbClr val="007F97"/>
              </a:solidFill>
              <a:ea typeface="Arial" charset="0"/>
              <a:cs typeface="Arial" charset="0"/>
            </a:endParaRPr>
          </a:p>
        </p:txBody>
      </p:sp>
      <p:sp>
        <p:nvSpPr>
          <p:cNvPr id="4" name="Rectangle 3"/>
          <p:cNvSpPr/>
          <p:nvPr/>
        </p:nvSpPr>
        <p:spPr>
          <a:xfrm>
            <a:off x="187513" y="876301"/>
            <a:ext cx="8741334" cy="3462486"/>
          </a:xfrm>
          <a:prstGeom prst="rect">
            <a:avLst/>
          </a:prstGeom>
        </p:spPr>
        <p:txBody>
          <a:bodyPr wrap="square">
            <a:spAutoFit/>
          </a:bodyPr>
          <a:lstStyle/>
          <a:p>
            <a:pPr marL="457200" indent="-457200">
              <a:spcAft>
                <a:spcPts val="1200"/>
              </a:spcAft>
              <a:buClr>
                <a:srgbClr val="595959"/>
              </a:buClr>
              <a:buSzPct val="100000"/>
              <a:buFont typeface="+mj-lt"/>
              <a:buAutoNum type="arabicPeriod"/>
            </a:pPr>
            <a:r>
              <a:rPr lang="en-US" sz="2700" b="1" dirty="0">
                <a:solidFill>
                  <a:srgbClr val="FF6600"/>
                </a:solidFill>
                <a:latin typeface="Arial"/>
                <a:ea typeface="Arial"/>
                <a:cs typeface="Arial"/>
                <a:sym typeface="Arial"/>
              </a:rPr>
              <a:t>Use powerful goals </a:t>
            </a:r>
            <a:r>
              <a:rPr lang="en-US" sz="2700" dirty="0">
                <a:solidFill>
                  <a:srgbClr val="595959"/>
                </a:solidFill>
                <a:latin typeface="Arial"/>
                <a:ea typeface="Arial"/>
                <a:cs typeface="Arial"/>
                <a:sym typeface="Arial"/>
              </a:rPr>
              <a:t>that focus the inquiry</a:t>
            </a:r>
          </a:p>
          <a:p>
            <a:pPr marL="457200" indent="-457200">
              <a:spcAft>
                <a:spcPts val="1200"/>
              </a:spcAft>
              <a:buClr>
                <a:srgbClr val="595959"/>
              </a:buClr>
              <a:buSzPct val="100000"/>
              <a:buFont typeface="+mj-lt"/>
              <a:buAutoNum type="arabicPeriod"/>
            </a:pPr>
            <a:r>
              <a:rPr lang="en-US" sz="2700" b="1" dirty="0">
                <a:solidFill>
                  <a:srgbClr val="FF6600"/>
                </a:solidFill>
                <a:latin typeface="Arial"/>
                <a:ea typeface="Arial"/>
                <a:cs typeface="Arial"/>
                <a:sym typeface="Arial"/>
              </a:rPr>
              <a:t>Get the right people in the room</a:t>
            </a:r>
            <a:r>
              <a:rPr lang="en-US" sz="2700" dirty="0">
                <a:solidFill>
                  <a:srgbClr val="595959"/>
                </a:solidFill>
                <a:latin typeface="Arial"/>
                <a:ea typeface="Arial"/>
                <a:cs typeface="Arial"/>
                <a:sym typeface="Arial"/>
              </a:rPr>
              <a:t>—those who represent the diversity of experiences within the system, and can bring resources and/or perspective</a:t>
            </a:r>
          </a:p>
          <a:p>
            <a:pPr marL="457200" indent="-457200">
              <a:spcAft>
                <a:spcPts val="1200"/>
              </a:spcAft>
              <a:buClr>
                <a:srgbClr val="595959"/>
              </a:buClr>
              <a:buSzPct val="100000"/>
              <a:buFont typeface="+mj-lt"/>
              <a:buAutoNum type="arabicPeriod"/>
            </a:pPr>
            <a:r>
              <a:rPr lang="en-US" sz="2700" b="1" dirty="0">
                <a:solidFill>
                  <a:srgbClr val="FF6600"/>
                </a:solidFill>
                <a:latin typeface="Arial"/>
                <a:ea typeface="Arial"/>
                <a:cs typeface="Arial"/>
                <a:sym typeface="Arial"/>
              </a:rPr>
              <a:t>Choose the most appropriate method</a:t>
            </a:r>
            <a:r>
              <a:rPr lang="en-US" sz="2700" dirty="0">
                <a:solidFill>
                  <a:srgbClr val="595959"/>
                </a:solidFill>
                <a:latin typeface="Arial"/>
                <a:ea typeface="Arial"/>
                <a:cs typeface="Arial"/>
                <a:sym typeface="Arial"/>
              </a:rPr>
              <a:t> to map the specific type of system</a:t>
            </a:r>
          </a:p>
          <a:p>
            <a:pPr marL="457200" indent="-457200">
              <a:spcAft>
                <a:spcPts val="1200"/>
              </a:spcAft>
              <a:buClr>
                <a:srgbClr val="595959"/>
              </a:buClr>
              <a:buSzPct val="100000"/>
              <a:buFont typeface="+mj-lt"/>
              <a:buAutoNum type="arabicPeriod"/>
            </a:pPr>
            <a:r>
              <a:rPr lang="en-US" sz="2700" b="1" dirty="0">
                <a:solidFill>
                  <a:srgbClr val="FF6600"/>
                </a:solidFill>
                <a:latin typeface="Arial"/>
                <a:ea typeface="Arial"/>
                <a:cs typeface="Arial"/>
                <a:sym typeface="Arial"/>
              </a:rPr>
              <a:t>Define the critical shifts </a:t>
            </a:r>
            <a:r>
              <a:rPr lang="en-US" sz="2700" dirty="0">
                <a:solidFill>
                  <a:srgbClr val="595959"/>
                </a:solidFill>
                <a:latin typeface="Arial"/>
                <a:ea typeface="Arial"/>
                <a:cs typeface="Arial"/>
                <a:sym typeface="Arial"/>
              </a:rPr>
              <a:t>that need to happen</a:t>
            </a:r>
          </a:p>
        </p:txBody>
      </p:sp>
    </p:spTree>
    <p:extLst>
      <p:ext uri="{BB962C8B-B14F-4D97-AF65-F5344CB8AC3E}">
        <p14:creationId xmlns:p14="http://schemas.microsoft.com/office/powerpoint/2010/main" val="1149550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68085" y="1031714"/>
            <a:ext cx="4208070" cy="2539157"/>
          </a:xfrm>
          <a:prstGeom prst="rect">
            <a:avLst/>
          </a:prstGeom>
        </p:spPr>
        <p:txBody>
          <a:bodyPr wrap="square">
            <a:spAutoFit/>
          </a:bodyPr>
          <a:lstStyle/>
          <a:p>
            <a:pPr>
              <a:spcAft>
                <a:spcPts val="600"/>
              </a:spcAft>
            </a:pPr>
            <a:r>
              <a:rPr lang="en-US" sz="1600" i="1" dirty="0">
                <a:solidFill>
                  <a:schemeClr val="tx1">
                    <a:lumMod val="65000"/>
                    <a:lumOff val="35000"/>
                  </a:schemeClr>
                </a:solidFill>
                <a:latin typeface="Arial" charset="0"/>
              </a:rPr>
              <a:t>Free tools and materials on our website:</a:t>
            </a:r>
            <a:endParaRPr lang="en-US" sz="1600" b="1" i="1" dirty="0">
              <a:solidFill>
                <a:schemeClr val="tx1">
                  <a:lumMod val="65000"/>
                  <a:lumOff val="35000"/>
                </a:schemeClr>
              </a:solidFill>
              <a:latin typeface="Arial" charset="0"/>
            </a:endParaRPr>
          </a:p>
          <a:p>
            <a:r>
              <a:rPr lang="en-US" sz="1600" b="1" dirty="0">
                <a:solidFill>
                  <a:srgbClr val="007F97"/>
                </a:solidFill>
                <a:latin typeface="Arial" charset="0"/>
              </a:rPr>
              <a:t>www.cocreativeconsulting.com/tools</a:t>
            </a:r>
          </a:p>
          <a:p>
            <a:endParaRPr lang="en-US" sz="1600" b="1" dirty="0">
              <a:solidFill>
                <a:schemeClr val="tx1">
                  <a:lumMod val="65000"/>
                  <a:lumOff val="35000"/>
                </a:schemeClr>
              </a:solidFill>
              <a:latin typeface="Arial" charset="0"/>
            </a:endParaRPr>
          </a:p>
          <a:p>
            <a:pPr>
              <a:spcAft>
                <a:spcPts val="600"/>
              </a:spcAft>
            </a:pPr>
            <a:r>
              <a:rPr lang="en-US" sz="1600" i="1" dirty="0">
                <a:solidFill>
                  <a:schemeClr val="tx1">
                    <a:lumMod val="65000"/>
                    <a:lumOff val="35000"/>
                  </a:schemeClr>
                </a:solidFill>
                <a:latin typeface="Arial" charset="0"/>
              </a:rPr>
              <a:t>And we’d love to hear from you!</a:t>
            </a:r>
            <a:endParaRPr lang="en-US" sz="1600" b="1" i="1" dirty="0">
              <a:solidFill>
                <a:schemeClr val="tx1">
                  <a:lumMod val="65000"/>
                  <a:lumOff val="35000"/>
                </a:schemeClr>
              </a:solidFill>
              <a:latin typeface="Arial" charset="0"/>
            </a:endParaRPr>
          </a:p>
          <a:p>
            <a:r>
              <a:rPr lang="en-US" sz="1600" b="1" dirty="0" err="1">
                <a:solidFill>
                  <a:srgbClr val="007F97"/>
                </a:solidFill>
                <a:latin typeface="Arial" charset="0"/>
              </a:rPr>
              <a:t>talktous@cocreativeconsulting.com</a:t>
            </a:r>
            <a:endParaRPr lang="en-US" sz="1600" b="1" dirty="0">
              <a:solidFill>
                <a:srgbClr val="007F97"/>
              </a:solidFill>
              <a:latin typeface="Arial" charset="0"/>
            </a:endParaRPr>
          </a:p>
          <a:p>
            <a:endParaRPr lang="en-US" sz="1600" b="1" dirty="0">
              <a:solidFill>
                <a:schemeClr val="tx1">
                  <a:lumMod val="65000"/>
                  <a:lumOff val="35000"/>
                </a:schemeClr>
              </a:solidFill>
              <a:latin typeface="Arial" charset="0"/>
            </a:endParaRPr>
          </a:p>
          <a:p>
            <a:pPr>
              <a:spcAft>
                <a:spcPts val="600"/>
              </a:spcAft>
            </a:pPr>
            <a:r>
              <a:rPr lang="en-US" sz="1600" i="1" dirty="0">
                <a:solidFill>
                  <a:schemeClr val="tx1">
                    <a:lumMod val="65000"/>
                    <a:lumOff val="35000"/>
                  </a:schemeClr>
                </a:solidFill>
                <a:latin typeface="Arial" charset="0"/>
              </a:rPr>
              <a:t>Don’t forget to send us a tweet!</a:t>
            </a:r>
            <a:endParaRPr lang="en-US" sz="1600" b="1" i="1" dirty="0">
              <a:solidFill>
                <a:schemeClr val="tx1">
                  <a:lumMod val="65000"/>
                  <a:lumOff val="35000"/>
                </a:schemeClr>
              </a:solidFill>
              <a:latin typeface="Arial" charset="0"/>
            </a:endParaRPr>
          </a:p>
          <a:p>
            <a:r>
              <a:rPr lang="en-US" sz="1600" b="1" dirty="0">
                <a:solidFill>
                  <a:srgbClr val="007F97"/>
                </a:solidFill>
              </a:rPr>
              <a:t>@WeAreCocreative</a:t>
            </a:r>
          </a:p>
          <a:p>
            <a:endParaRPr lang="en-US" sz="1600" b="1" dirty="0">
              <a:solidFill>
                <a:schemeClr val="tx1">
                  <a:lumMod val="65000"/>
                  <a:lumOff val="35000"/>
                </a:schemeClr>
              </a:solidFill>
              <a:latin typeface="Arial" charset="0"/>
            </a:endParaRPr>
          </a:p>
        </p:txBody>
      </p:sp>
      <p:sp>
        <p:nvSpPr>
          <p:cNvPr id="4" name="Rectangle 3"/>
          <p:cNvSpPr/>
          <p:nvPr/>
        </p:nvSpPr>
        <p:spPr>
          <a:xfrm>
            <a:off x="4576155" y="1031714"/>
            <a:ext cx="3926396" cy="3000821"/>
          </a:xfrm>
          <a:prstGeom prst="rect">
            <a:avLst/>
          </a:prstGeom>
        </p:spPr>
        <p:txBody>
          <a:bodyPr wrap="none">
            <a:spAutoFit/>
          </a:bodyPr>
          <a:lstStyle/>
          <a:p>
            <a:pPr>
              <a:spcAft>
                <a:spcPts val="600"/>
              </a:spcAft>
            </a:pPr>
            <a:r>
              <a:rPr lang="en-US" sz="1600" i="1" dirty="0">
                <a:solidFill>
                  <a:schemeClr val="tx1">
                    <a:lumMod val="65000"/>
                    <a:lumOff val="35000"/>
                  </a:schemeClr>
                </a:solidFill>
                <a:latin typeface="Arial" charset="0"/>
              </a:rPr>
              <a:t>Training courses:</a:t>
            </a:r>
            <a:endParaRPr lang="en-US" sz="1600" dirty="0">
              <a:solidFill>
                <a:schemeClr val="tx1">
                  <a:lumMod val="65000"/>
                  <a:lumOff val="35000"/>
                </a:schemeClr>
              </a:solidFill>
              <a:latin typeface="Arial" charset="0"/>
            </a:endParaRPr>
          </a:p>
          <a:p>
            <a:pPr marL="214313" indent="-214313">
              <a:spcAft>
                <a:spcPts val="1200"/>
              </a:spcAft>
              <a:buFont typeface="Arial" charset="0"/>
              <a:buChar char="•"/>
            </a:pPr>
            <a:r>
              <a:rPr lang="en-US" sz="1600" b="1" dirty="0">
                <a:solidFill>
                  <a:srgbClr val="007F97"/>
                </a:solidFill>
                <a:latin typeface="Arial" charset="0"/>
              </a:rPr>
              <a:t>Collaborative Innovation Essentials </a:t>
            </a:r>
            <a:br>
              <a:rPr lang="en-US" sz="1600" b="1" dirty="0">
                <a:solidFill>
                  <a:schemeClr val="tx1">
                    <a:lumMod val="65000"/>
                    <a:lumOff val="35000"/>
                  </a:schemeClr>
                </a:solidFill>
                <a:latin typeface="Arial" charset="0"/>
              </a:rPr>
            </a:br>
            <a:r>
              <a:rPr lang="en-US" sz="1600" dirty="0">
                <a:solidFill>
                  <a:schemeClr val="tx1">
                    <a:lumMod val="65000"/>
                    <a:lumOff val="35000"/>
                  </a:schemeClr>
                </a:solidFill>
                <a:latin typeface="Arial" charset="0"/>
              </a:rPr>
              <a:t>(DC, Seattle, &amp; Oakland)</a:t>
            </a:r>
          </a:p>
          <a:p>
            <a:pPr marL="214313" indent="-214313">
              <a:spcAft>
                <a:spcPts val="1200"/>
              </a:spcAft>
              <a:buFont typeface="Arial" charset="0"/>
              <a:buChar char="•"/>
            </a:pPr>
            <a:r>
              <a:rPr lang="en-US" sz="1600" b="1" dirty="0">
                <a:solidFill>
                  <a:srgbClr val="007F97"/>
                </a:solidFill>
                <a:latin typeface="Arial" charset="0"/>
              </a:rPr>
              <a:t>Collaborative Leadership Essentials</a:t>
            </a:r>
            <a:br>
              <a:rPr lang="en-US" sz="1600" b="1" dirty="0">
                <a:solidFill>
                  <a:srgbClr val="007F97"/>
                </a:solidFill>
                <a:latin typeface="Arial" charset="0"/>
              </a:rPr>
            </a:br>
            <a:r>
              <a:rPr lang="en-US" sz="1600" dirty="0">
                <a:solidFill>
                  <a:schemeClr val="tx1">
                    <a:lumMod val="65000"/>
                    <a:lumOff val="35000"/>
                  </a:schemeClr>
                </a:solidFill>
                <a:latin typeface="Arial" charset="0"/>
              </a:rPr>
              <a:t>(DC &amp; Oakland)</a:t>
            </a:r>
          </a:p>
          <a:p>
            <a:pPr marL="214313" indent="-214313">
              <a:spcAft>
                <a:spcPts val="1200"/>
              </a:spcAft>
              <a:buFont typeface="Arial" charset="0"/>
              <a:buChar char="•"/>
            </a:pPr>
            <a:r>
              <a:rPr lang="en-US" sz="1600" b="1" dirty="0">
                <a:solidFill>
                  <a:srgbClr val="007F97"/>
                </a:solidFill>
                <a:latin typeface="Arial" charset="0"/>
              </a:rPr>
              <a:t>Leveraging Conflict for Innovation</a:t>
            </a:r>
          </a:p>
          <a:p>
            <a:pPr marL="214313" indent="-214313">
              <a:spcAft>
                <a:spcPts val="1200"/>
              </a:spcAft>
              <a:buFont typeface="Arial" charset="0"/>
              <a:buChar char="•"/>
            </a:pPr>
            <a:r>
              <a:rPr lang="en-US" sz="1600" b="1" dirty="0">
                <a:solidFill>
                  <a:srgbClr val="007F97"/>
                </a:solidFill>
                <a:latin typeface="Arial" charset="0"/>
              </a:rPr>
              <a:t>Design &amp; Systems Thinking for </a:t>
            </a:r>
            <a:br>
              <a:rPr lang="en-US" sz="1600" b="1" dirty="0">
                <a:solidFill>
                  <a:srgbClr val="007F97"/>
                </a:solidFill>
                <a:latin typeface="Arial" charset="0"/>
              </a:rPr>
            </a:br>
            <a:r>
              <a:rPr lang="en-US" sz="1600" b="1" dirty="0">
                <a:solidFill>
                  <a:srgbClr val="007F97"/>
                </a:solidFill>
                <a:latin typeface="Arial" charset="0"/>
              </a:rPr>
              <a:t>Transformational Change</a:t>
            </a:r>
          </a:p>
          <a:p>
            <a:pPr marL="214313" indent="-214313">
              <a:spcAft>
                <a:spcPts val="1200"/>
              </a:spcAft>
              <a:buFont typeface="Arial" charset="0"/>
              <a:buChar char="•"/>
            </a:pPr>
            <a:r>
              <a:rPr lang="en-US" sz="1600" b="1" dirty="0">
                <a:solidFill>
                  <a:srgbClr val="007F97"/>
                </a:solidFill>
                <a:latin typeface="Arial" charset="0"/>
              </a:rPr>
              <a:t>Advanced Collaborative Leadership</a:t>
            </a:r>
          </a:p>
        </p:txBody>
      </p:sp>
      <p:sp>
        <p:nvSpPr>
          <p:cNvPr id="8" name="Rectangle 2"/>
          <p:cNvSpPr txBox="1">
            <a:spLocks noChangeArrowheads="1"/>
          </p:cNvSpPr>
          <p:nvPr/>
        </p:nvSpPr>
        <p:spPr bwMode="auto">
          <a:xfrm>
            <a:off x="399010" y="340520"/>
            <a:ext cx="8354291" cy="369332"/>
          </a:xfrm>
          <a:prstGeom prst="rect">
            <a:avLst/>
          </a:prstGeom>
          <a:solidFill>
            <a:srgbClr val="FFFFFF">
              <a:alpha val="70000"/>
            </a:srgbClr>
          </a:solidFill>
          <a:ln w="3175" cmpd="sng">
            <a:solidFill>
              <a:srgbClr val="A6A6A6"/>
            </a:solidFill>
          </a:ln>
        </p:spPr>
        <p:txBody>
          <a:bodyPr wrap="square">
            <a:spAutoFit/>
          </a:bodyPr>
          <a:lstStyle>
            <a:lvl1pPr eaLnBrk="0" hangingPunct="0">
              <a:defRPr>
                <a:solidFill>
                  <a:schemeClr val="tx1"/>
                </a:solidFill>
                <a:latin typeface="Arial" charset="0"/>
                <a:ea typeface="MS PGothic" charset="0"/>
                <a:cs typeface="MS PGothic" charset="0"/>
              </a:defRPr>
            </a:lvl1pPr>
            <a:lvl2pPr marL="742950" indent="-285750" eaLnBrk="0" hangingPunct="0">
              <a:defRPr>
                <a:solidFill>
                  <a:schemeClr val="tx1"/>
                </a:solidFill>
                <a:latin typeface="Arial" charset="0"/>
                <a:ea typeface="MS PGothic" charset="0"/>
                <a:cs typeface="MS PGothic" charset="0"/>
              </a:defRPr>
            </a:lvl2pPr>
            <a:lvl3pPr marL="1143000" indent="-228600" eaLnBrk="0" hangingPunct="0">
              <a:defRPr>
                <a:solidFill>
                  <a:schemeClr val="tx1"/>
                </a:solidFill>
                <a:latin typeface="Arial" charset="0"/>
                <a:ea typeface="MS PGothic" charset="0"/>
                <a:cs typeface="MS PGothic" charset="0"/>
              </a:defRPr>
            </a:lvl3pPr>
            <a:lvl4pPr marL="1600200" indent="-228600" eaLnBrk="0" hangingPunct="0">
              <a:defRPr>
                <a:solidFill>
                  <a:schemeClr val="tx1"/>
                </a:solidFill>
                <a:latin typeface="Arial" charset="0"/>
                <a:ea typeface="MS PGothic" charset="0"/>
                <a:cs typeface="MS PGothic" charset="0"/>
              </a:defRPr>
            </a:lvl4pPr>
            <a:lvl5pPr marL="2057400" indent="-228600" eaLnBrk="0" hangingPunct="0">
              <a:defRPr>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Arial" charset="0"/>
                <a:ea typeface="MS PGothic" charset="0"/>
                <a:cs typeface="MS PGothic" charset="0"/>
              </a:defRPr>
            </a:lvl9pPr>
          </a:lstStyle>
          <a:p>
            <a:pPr defTabSz="685800" fontAlgn="base">
              <a:spcBef>
                <a:spcPct val="0"/>
              </a:spcBef>
              <a:spcAft>
                <a:spcPct val="0"/>
              </a:spcAft>
              <a:defRPr/>
            </a:pPr>
            <a:r>
              <a:rPr lang="en-US" sz="1800" b="1" kern="0" dirty="0">
                <a:solidFill>
                  <a:srgbClr val="FF6600"/>
                </a:solidFill>
                <a:latin typeface="Helvetica"/>
                <a:cs typeface="Helvetica"/>
              </a:rPr>
              <a:t>More learning, tools, and resources</a:t>
            </a:r>
            <a:endParaRPr lang="en-AU" sz="1800" b="1" kern="0" dirty="0">
              <a:solidFill>
                <a:srgbClr val="FF6600"/>
              </a:solidFill>
              <a:latin typeface="Helvetica"/>
              <a:cs typeface="Helvetica"/>
            </a:endParaRPr>
          </a:p>
        </p:txBody>
      </p:sp>
      <p:sp>
        <p:nvSpPr>
          <p:cNvPr id="3" name="Rectangle 2">
            <a:extLst>
              <a:ext uri="{FF2B5EF4-FFF2-40B4-BE49-F238E27FC236}">
                <a16:creationId xmlns:a16="http://schemas.microsoft.com/office/drawing/2014/main" id="{5F957D06-0CD6-C944-98CF-A9A7C5D04B38}"/>
              </a:ext>
            </a:extLst>
          </p:cNvPr>
          <p:cNvSpPr/>
          <p:nvPr/>
        </p:nvSpPr>
        <p:spPr>
          <a:xfrm>
            <a:off x="368085" y="2187104"/>
            <a:ext cx="3798917" cy="282633"/>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A4384E1-0AA9-804A-92EB-63869106C8B8}"/>
              </a:ext>
            </a:extLst>
          </p:cNvPr>
          <p:cNvSpPr/>
          <p:nvPr/>
        </p:nvSpPr>
        <p:spPr>
          <a:xfrm>
            <a:off x="390697" y="1380076"/>
            <a:ext cx="3798917" cy="282633"/>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83385975-8C4F-CC4B-8AEB-5A5BBECEC9FB}"/>
              </a:ext>
            </a:extLst>
          </p:cNvPr>
          <p:cNvSpPr/>
          <p:nvPr/>
        </p:nvSpPr>
        <p:spPr>
          <a:xfrm>
            <a:off x="368084" y="2994270"/>
            <a:ext cx="3798917" cy="282633"/>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71256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540327" y="893254"/>
            <a:ext cx="8088283" cy="30746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a:lnSpc>
                <a:spcPct val="130000"/>
              </a:lnSpc>
              <a:spcAft>
                <a:spcPts val="1800"/>
              </a:spcAft>
            </a:pPr>
            <a:r>
              <a:rPr lang="en-NZ" sz="1800" b="1" dirty="0">
                <a:solidFill>
                  <a:srgbClr val="FF9621"/>
                </a:solidFill>
                <a:latin typeface="Arial" charset="0"/>
                <a:ea typeface="MS Mincho" charset="0"/>
                <a:cs typeface="MS Mincho" charset="0"/>
              </a:rPr>
              <a:t>CoCreative</a:t>
            </a:r>
            <a:r>
              <a:rPr lang="en-NZ" sz="1800" dirty="0">
                <a:solidFill>
                  <a:srgbClr val="000000">
                    <a:lumMod val="50000"/>
                    <a:lumOff val="50000"/>
                  </a:srgbClr>
                </a:solidFill>
                <a:latin typeface="Arial" charset="0"/>
                <a:ea typeface="MS Mincho" charset="0"/>
                <a:cs typeface="MS Mincho" charset="0"/>
              </a:rPr>
              <a:t> helps people who don’t know each other (and often don’t even like each other) solve complex problems and </a:t>
            </a:r>
            <a:r>
              <a:rPr lang="en-NZ" sz="1800" b="1" dirty="0">
                <a:solidFill>
                  <a:srgbClr val="FF9E38"/>
                </a:solidFill>
                <a:latin typeface="Arial" charset="0"/>
                <a:ea typeface="MS Mincho" charset="0"/>
                <a:cs typeface="MS Mincho" charset="0"/>
              </a:rPr>
              <a:t>create better futures together</a:t>
            </a:r>
            <a:r>
              <a:rPr lang="en-NZ" sz="1800" dirty="0">
                <a:solidFill>
                  <a:srgbClr val="000000">
                    <a:lumMod val="50000"/>
                    <a:lumOff val="50000"/>
                  </a:srgbClr>
                </a:solidFill>
                <a:latin typeface="Arial" charset="0"/>
                <a:ea typeface="MS Mincho" charset="0"/>
                <a:cs typeface="MS Mincho" charset="0"/>
              </a:rPr>
              <a:t>.  </a:t>
            </a:r>
          </a:p>
          <a:p>
            <a:pPr>
              <a:lnSpc>
                <a:spcPct val="130000"/>
              </a:lnSpc>
              <a:spcAft>
                <a:spcPts val="1800"/>
              </a:spcAft>
            </a:pPr>
            <a:r>
              <a:rPr lang="en-NZ" sz="1800" dirty="0">
                <a:solidFill>
                  <a:srgbClr val="000000">
                    <a:lumMod val="50000"/>
                    <a:lumOff val="50000"/>
                  </a:srgbClr>
                </a:solidFill>
                <a:latin typeface="Arial" charset="0"/>
                <a:ea typeface="MS Mincho" charset="0"/>
                <a:cs typeface="MS Mincho" charset="0"/>
              </a:rPr>
              <a:t>We work across sectors and industries, in </a:t>
            </a:r>
            <a:r>
              <a:rPr lang="en-NZ" sz="1800" b="1" dirty="0">
                <a:solidFill>
                  <a:srgbClr val="FF9E38"/>
                </a:solidFill>
                <a:latin typeface="Arial" charset="0"/>
                <a:ea typeface="MS Mincho" charset="0"/>
                <a:cs typeface="MS Mincho" charset="0"/>
              </a:rPr>
              <a:t>public policy, development, energy, food, </a:t>
            </a:r>
            <a:r>
              <a:rPr lang="en-NZ" sz="1800" b="1" dirty="0">
                <a:solidFill>
                  <a:srgbClr val="FF9621"/>
                </a:solidFill>
                <a:latin typeface="Arial" charset="0"/>
                <a:ea typeface="MS Mincho" charset="0"/>
                <a:cs typeface="MS Mincho" charset="0"/>
              </a:rPr>
              <a:t>education</a:t>
            </a:r>
            <a:r>
              <a:rPr lang="en-NZ" sz="1800" dirty="0">
                <a:solidFill>
                  <a:srgbClr val="000000">
                    <a:lumMod val="50000"/>
                    <a:lumOff val="50000"/>
                  </a:srgbClr>
                </a:solidFill>
                <a:latin typeface="Arial" charset="0"/>
                <a:ea typeface="MS Mincho" charset="0"/>
                <a:cs typeface="MS Mincho" charset="0"/>
              </a:rPr>
              <a:t>, leveraging deep partnerships to create more thriving and resilient social systems. </a:t>
            </a:r>
          </a:p>
          <a:p>
            <a:pPr>
              <a:lnSpc>
                <a:spcPct val="130000"/>
              </a:lnSpc>
              <a:spcAft>
                <a:spcPts val="600"/>
              </a:spcAft>
            </a:pPr>
            <a:r>
              <a:rPr lang="en-AU" sz="1800" dirty="0">
                <a:solidFill>
                  <a:srgbClr val="000000">
                    <a:lumMod val="50000"/>
                    <a:lumOff val="50000"/>
                  </a:srgbClr>
                </a:solidFill>
                <a:latin typeface="Arial" charset="0"/>
                <a:ea typeface="MS Mincho" charset="0"/>
                <a:cs typeface="MS Mincho" charset="0"/>
              </a:rPr>
              <a:t>We do this by designing and supporting </a:t>
            </a:r>
            <a:r>
              <a:rPr lang="en-AU" sz="1800" b="1" dirty="0">
                <a:solidFill>
                  <a:srgbClr val="FF9621"/>
                </a:solidFill>
                <a:latin typeface="Arial" charset="0"/>
                <a:ea typeface="MS Mincho" charset="0"/>
                <a:cs typeface="MS Mincho" charset="0"/>
              </a:rPr>
              <a:t>collaborative innovation networks</a:t>
            </a:r>
            <a:r>
              <a:rPr lang="en-AU" sz="1800" dirty="0">
                <a:solidFill>
                  <a:srgbClr val="FF9621"/>
                </a:solidFill>
                <a:latin typeface="Arial" charset="0"/>
                <a:ea typeface="MS Mincho" charset="0"/>
                <a:cs typeface="MS Mincho" charset="0"/>
              </a:rPr>
              <a:t> </a:t>
            </a:r>
            <a:r>
              <a:rPr lang="en-AU" sz="1800" dirty="0">
                <a:solidFill>
                  <a:srgbClr val="000000">
                    <a:lumMod val="50000"/>
                    <a:lumOff val="50000"/>
                  </a:srgbClr>
                </a:solidFill>
                <a:latin typeface="Arial" charset="0"/>
                <a:ea typeface="MS Mincho" charset="0"/>
                <a:cs typeface="MS Mincho" charset="0"/>
              </a:rPr>
              <a:t>and </a:t>
            </a:r>
            <a:r>
              <a:rPr lang="en-AU" sz="1800" b="1" dirty="0">
                <a:solidFill>
                  <a:srgbClr val="FF9621"/>
                </a:solidFill>
                <a:latin typeface="Arial" charset="0"/>
                <a:ea typeface="MS Mincho" charset="0"/>
                <a:cs typeface="MS Mincho" charset="0"/>
              </a:rPr>
              <a:t>collaborative strategy </a:t>
            </a:r>
            <a:r>
              <a:rPr lang="en-AU" sz="1800" dirty="0">
                <a:solidFill>
                  <a:srgbClr val="000000">
                    <a:lumMod val="50000"/>
                    <a:lumOff val="50000"/>
                  </a:srgbClr>
                </a:solidFill>
                <a:latin typeface="Arial" charset="0"/>
                <a:ea typeface="MS Mincho" charset="0"/>
                <a:cs typeface="MS Mincho" charset="0"/>
              </a:rPr>
              <a:t>for high-impact social ventures.</a:t>
            </a:r>
          </a:p>
        </p:txBody>
      </p:sp>
      <p:sp>
        <p:nvSpPr>
          <p:cNvPr id="5" name="Rectangle 2"/>
          <p:cNvSpPr txBox="1">
            <a:spLocks noChangeArrowheads="1"/>
          </p:cNvSpPr>
          <p:nvPr/>
        </p:nvSpPr>
        <p:spPr bwMode="auto">
          <a:xfrm>
            <a:off x="399010" y="340520"/>
            <a:ext cx="8354291" cy="369332"/>
          </a:xfrm>
          <a:prstGeom prst="rect">
            <a:avLst/>
          </a:prstGeom>
          <a:solidFill>
            <a:srgbClr val="FFFFFF">
              <a:alpha val="70000"/>
            </a:srgbClr>
          </a:solidFill>
          <a:ln w="3175" cmpd="sng">
            <a:solidFill>
              <a:srgbClr val="A6A6A6"/>
            </a:solidFill>
          </a:ln>
        </p:spPr>
        <p:txBody>
          <a:bodyPr wrap="square">
            <a:spAutoFit/>
          </a:bodyPr>
          <a:lstStyle>
            <a:lvl1pPr eaLnBrk="0" hangingPunct="0">
              <a:defRPr>
                <a:solidFill>
                  <a:schemeClr val="tx1"/>
                </a:solidFill>
                <a:latin typeface="Arial" charset="0"/>
                <a:ea typeface="MS PGothic" charset="0"/>
                <a:cs typeface="MS PGothic" charset="0"/>
              </a:defRPr>
            </a:lvl1pPr>
            <a:lvl2pPr marL="742950" indent="-285750" eaLnBrk="0" hangingPunct="0">
              <a:defRPr>
                <a:solidFill>
                  <a:schemeClr val="tx1"/>
                </a:solidFill>
                <a:latin typeface="Arial" charset="0"/>
                <a:ea typeface="MS PGothic" charset="0"/>
                <a:cs typeface="MS PGothic" charset="0"/>
              </a:defRPr>
            </a:lvl2pPr>
            <a:lvl3pPr marL="1143000" indent="-228600" eaLnBrk="0" hangingPunct="0">
              <a:defRPr>
                <a:solidFill>
                  <a:schemeClr val="tx1"/>
                </a:solidFill>
                <a:latin typeface="Arial" charset="0"/>
                <a:ea typeface="MS PGothic" charset="0"/>
                <a:cs typeface="MS PGothic" charset="0"/>
              </a:defRPr>
            </a:lvl3pPr>
            <a:lvl4pPr marL="1600200" indent="-228600" eaLnBrk="0" hangingPunct="0">
              <a:defRPr>
                <a:solidFill>
                  <a:schemeClr val="tx1"/>
                </a:solidFill>
                <a:latin typeface="Arial" charset="0"/>
                <a:ea typeface="MS PGothic" charset="0"/>
                <a:cs typeface="MS PGothic" charset="0"/>
              </a:defRPr>
            </a:lvl4pPr>
            <a:lvl5pPr marL="2057400" indent="-228600" eaLnBrk="0" hangingPunct="0">
              <a:defRPr>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Arial" charset="0"/>
                <a:ea typeface="MS PGothic" charset="0"/>
                <a:cs typeface="MS PGothic" charset="0"/>
              </a:defRPr>
            </a:lvl9pPr>
          </a:lstStyle>
          <a:p>
            <a:pPr defTabSz="685800" fontAlgn="base">
              <a:spcBef>
                <a:spcPct val="0"/>
              </a:spcBef>
              <a:spcAft>
                <a:spcPct val="0"/>
              </a:spcAft>
              <a:defRPr/>
            </a:pPr>
            <a:r>
              <a:rPr lang="en-AU" sz="1800" b="1" kern="0" dirty="0">
                <a:solidFill>
                  <a:srgbClr val="FF6600"/>
                </a:solidFill>
                <a:latin typeface="Helvetica"/>
                <a:cs typeface="Helvetica"/>
              </a:rPr>
              <a:t>Who we are</a:t>
            </a:r>
          </a:p>
        </p:txBody>
      </p:sp>
    </p:spTree>
    <p:extLst>
      <p:ext uri="{BB962C8B-B14F-4D97-AF65-F5344CB8AC3E}">
        <p14:creationId xmlns:p14="http://schemas.microsoft.com/office/powerpoint/2010/main" val="1197121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
          <p:cNvSpPr txBox="1">
            <a:spLocks noChangeArrowheads="1"/>
          </p:cNvSpPr>
          <p:nvPr/>
        </p:nvSpPr>
        <p:spPr bwMode="auto">
          <a:xfrm>
            <a:off x="187513" y="154458"/>
            <a:ext cx="8741334" cy="461665"/>
          </a:xfrm>
          <a:prstGeom prst="rect">
            <a:avLst/>
          </a:prstGeom>
          <a:solidFill>
            <a:srgbClr val="FFFFFF">
              <a:alpha val="70000"/>
            </a:srgbClr>
          </a:solidFill>
          <a:ln w="3175" cmpd="sng">
            <a:solidFill>
              <a:srgbClr val="A6A6A6"/>
            </a:solidFill>
          </a:ln>
        </p:spPr>
        <p:txBody>
          <a:bodyPr wrap="square">
            <a:spAutoFit/>
          </a:bodyPr>
          <a:lstStyle>
            <a:lvl1pPr eaLnBrk="0" hangingPunct="0">
              <a:defRPr>
                <a:solidFill>
                  <a:schemeClr val="tx1"/>
                </a:solidFill>
                <a:latin typeface="Arial" charset="0"/>
                <a:ea typeface="MS PGothic" charset="0"/>
                <a:cs typeface="MS PGothic" charset="0"/>
              </a:defRPr>
            </a:lvl1pPr>
            <a:lvl2pPr marL="742950" indent="-285750" eaLnBrk="0" hangingPunct="0">
              <a:defRPr>
                <a:solidFill>
                  <a:schemeClr val="tx1"/>
                </a:solidFill>
                <a:latin typeface="Arial" charset="0"/>
                <a:ea typeface="MS PGothic" charset="0"/>
                <a:cs typeface="MS PGothic" charset="0"/>
              </a:defRPr>
            </a:lvl2pPr>
            <a:lvl3pPr marL="1143000" indent="-228600" eaLnBrk="0" hangingPunct="0">
              <a:defRPr>
                <a:solidFill>
                  <a:schemeClr val="tx1"/>
                </a:solidFill>
                <a:latin typeface="Arial" charset="0"/>
                <a:ea typeface="MS PGothic" charset="0"/>
                <a:cs typeface="MS PGothic" charset="0"/>
              </a:defRPr>
            </a:lvl3pPr>
            <a:lvl4pPr marL="1600200" indent="-228600" eaLnBrk="0" hangingPunct="0">
              <a:defRPr>
                <a:solidFill>
                  <a:schemeClr val="tx1"/>
                </a:solidFill>
                <a:latin typeface="Arial" charset="0"/>
                <a:ea typeface="MS PGothic" charset="0"/>
                <a:cs typeface="MS PGothic" charset="0"/>
              </a:defRPr>
            </a:lvl4pPr>
            <a:lvl5pPr marL="2057400" indent="-228600" eaLnBrk="0" hangingPunct="0">
              <a:defRPr>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Arial" charset="0"/>
                <a:ea typeface="MS PGothic" charset="0"/>
                <a:cs typeface="MS PGothic" charset="0"/>
              </a:defRPr>
            </a:lvl9pPr>
          </a:lstStyle>
          <a:p>
            <a:pPr>
              <a:spcBef>
                <a:spcPct val="0"/>
              </a:spcBef>
              <a:buFontTx/>
              <a:buNone/>
            </a:pPr>
            <a:r>
              <a:rPr lang="en-US" sz="2400" b="1" dirty="0">
                <a:solidFill>
                  <a:srgbClr val="007F97"/>
                </a:solidFill>
                <a:ea typeface="Arial" charset="0"/>
                <a:cs typeface="Arial" charset="0"/>
              </a:rPr>
              <a:t>Five Reasons to Map the System Together</a:t>
            </a:r>
            <a:endParaRPr lang="en-US" altLang="en-US" sz="2400" b="1" dirty="0">
              <a:solidFill>
                <a:srgbClr val="007F97"/>
              </a:solidFill>
              <a:ea typeface="Arial" charset="0"/>
              <a:cs typeface="Arial" charset="0"/>
            </a:endParaRPr>
          </a:p>
        </p:txBody>
      </p:sp>
      <p:sp>
        <p:nvSpPr>
          <p:cNvPr id="4" name="TextBox 3"/>
          <p:cNvSpPr txBox="1"/>
          <p:nvPr/>
        </p:nvSpPr>
        <p:spPr>
          <a:xfrm>
            <a:off x="299545" y="806283"/>
            <a:ext cx="8441684" cy="4054956"/>
          </a:xfrm>
          <a:prstGeom prst="rect">
            <a:avLst/>
          </a:prstGeom>
          <a:noFill/>
        </p:spPr>
        <p:txBody>
          <a:bodyPr vert="horz" wrap="square" rtlCol="0" upright="1">
            <a:spAutoFit/>
          </a:bodyPr>
          <a:lstStyle/>
          <a:p>
            <a:pPr>
              <a:spcAft>
                <a:spcPts val="900"/>
              </a:spcAft>
            </a:pPr>
            <a:r>
              <a:rPr lang="en-US" sz="2200" dirty="0">
                <a:solidFill>
                  <a:schemeClr val="tx1">
                    <a:lumMod val="65000"/>
                    <a:lumOff val="35000"/>
                  </a:schemeClr>
                </a:solidFill>
                <a:latin typeface="Arial" charset="0"/>
                <a:ea typeface="Arial" charset="0"/>
                <a:cs typeface="Arial" charset="0"/>
              </a:rPr>
              <a:t>It’s a FAST way for everyone involved in your initiative to:</a:t>
            </a:r>
          </a:p>
          <a:p>
            <a:pPr marL="342900" indent="-342900">
              <a:spcAft>
                <a:spcPts val="900"/>
              </a:spcAft>
              <a:buFont typeface="+mj-lt"/>
              <a:buAutoNum type="arabicPeriod"/>
            </a:pPr>
            <a:r>
              <a:rPr lang="en-US" sz="2200" dirty="0">
                <a:solidFill>
                  <a:schemeClr val="tx1">
                    <a:lumMod val="65000"/>
                    <a:lumOff val="35000"/>
                  </a:schemeClr>
                </a:solidFill>
                <a:latin typeface="Arial" charset="0"/>
                <a:ea typeface="Arial" charset="0"/>
                <a:cs typeface="Arial" charset="0"/>
              </a:rPr>
              <a:t>See the </a:t>
            </a:r>
            <a:r>
              <a:rPr lang="en-US" sz="2200" b="1" dirty="0">
                <a:solidFill>
                  <a:srgbClr val="F18E00"/>
                </a:solidFill>
                <a:latin typeface="Arial" charset="0"/>
                <a:ea typeface="Arial" charset="0"/>
                <a:cs typeface="Arial" charset="0"/>
              </a:rPr>
              <a:t>whole landscape of actors and forces</a:t>
            </a:r>
            <a:r>
              <a:rPr lang="en-US" sz="2200" dirty="0">
                <a:solidFill>
                  <a:schemeClr val="tx1">
                    <a:lumMod val="65000"/>
                    <a:lumOff val="35000"/>
                  </a:schemeClr>
                </a:solidFill>
                <a:latin typeface="Arial" charset="0"/>
                <a:ea typeface="Arial" charset="0"/>
                <a:cs typeface="Arial" charset="0"/>
              </a:rPr>
              <a:t> around the person closest to the pain, including those that aren’t immediately obvious from the user perspective</a:t>
            </a:r>
          </a:p>
          <a:p>
            <a:pPr marL="342900" indent="-342900">
              <a:spcAft>
                <a:spcPts val="900"/>
              </a:spcAft>
              <a:buFont typeface="+mj-lt"/>
              <a:buAutoNum type="arabicPeriod"/>
            </a:pPr>
            <a:r>
              <a:rPr lang="en-US" sz="2200" dirty="0">
                <a:solidFill>
                  <a:schemeClr val="tx1">
                    <a:lumMod val="65000"/>
                    <a:lumOff val="35000"/>
                  </a:schemeClr>
                </a:solidFill>
                <a:latin typeface="Arial" charset="0"/>
                <a:ea typeface="Arial" charset="0"/>
                <a:cs typeface="Arial" charset="0"/>
              </a:rPr>
              <a:t>Identify the forces that are </a:t>
            </a:r>
            <a:r>
              <a:rPr lang="en-US" sz="2200" b="1" dirty="0">
                <a:solidFill>
                  <a:srgbClr val="F18E00"/>
                </a:solidFill>
                <a:latin typeface="Arial" charset="0"/>
                <a:ea typeface="Arial" charset="0"/>
                <a:cs typeface="Arial" charset="0"/>
              </a:rPr>
              <a:t>blocking the change we seek</a:t>
            </a:r>
          </a:p>
          <a:p>
            <a:pPr marL="342900" indent="-342900">
              <a:spcAft>
                <a:spcPts val="900"/>
              </a:spcAft>
              <a:buFont typeface="+mj-lt"/>
              <a:buAutoNum type="arabicPeriod"/>
            </a:pPr>
            <a:r>
              <a:rPr lang="en-US" sz="2200" dirty="0">
                <a:solidFill>
                  <a:schemeClr val="tx1">
                    <a:lumMod val="65000"/>
                    <a:lumOff val="35000"/>
                  </a:schemeClr>
                </a:solidFill>
                <a:latin typeface="Arial" charset="0"/>
                <a:ea typeface="Arial" charset="0"/>
                <a:cs typeface="Arial" charset="0"/>
              </a:rPr>
              <a:t>Identify </a:t>
            </a:r>
            <a:r>
              <a:rPr lang="en-US" sz="2200" b="1" dirty="0">
                <a:solidFill>
                  <a:srgbClr val="F18E00"/>
                </a:solidFill>
                <a:latin typeface="Arial" charset="0"/>
                <a:ea typeface="Arial" charset="0"/>
                <a:cs typeface="Arial" charset="0"/>
              </a:rPr>
              <a:t>strategic leverage points </a:t>
            </a:r>
            <a:r>
              <a:rPr lang="en-US" sz="2200" dirty="0">
                <a:solidFill>
                  <a:schemeClr val="tx1">
                    <a:lumMod val="65000"/>
                    <a:lumOff val="35000"/>
                  </a:schemeClr>
                </a:solidFill>
                <a:latin typeface="Arial" charset="0"/>
                <a:ea typeface="Arial" charset="0"/>
                <a:cs typeface="Arial" charset="0"/>
              </a:rPr>
              <a:t>that can help catalyze the change most powerfully</a:t>
            </a:r>
          </a:p>
          <a:p>
            <a:pPr marL="342900" indent="-342900">
              <a:spcAft>
                <a:spcPts val="900"/>
              </a:spcAft>
              <a:buFont typeface="+mj-lt"/>
              <a:buAutoNum type="arabicPeriod"/>
            </a:pPr>
            <a:r>
              <a:rPr lang="en-US" sz="2200" dirty="0">
                <a:solidFill>
                  <a:schemeClr val="tx1">
                    <a:lumMod val="65000"/>
                    <a:lumOff val="35000"/>
                  </a:schemeClr>
                </a:solidFill>
                <a:latin typeface="Arial" charset="0"/>
                <a:ea typeface="Arial" charset="0"/>
                <a:cs typeface="Arial" charset="0"/>
              </a:rPr>
              <a:t>Learn </a:t>
            </a:r>
            <a:r>
              <a:rPr lang="en-US" sz="2200" b="1" dirty="0">
                <a:solidFill>
                  <a:srgbClr val="F18E00"/>
                </a:solidFill>
                <a:latin typeface="Arial" charset="0"/>
                <a:ea typeface="Arial" charset="0"/>
                <a:cs typeface="Arial" charset="0"/>
              </a:rPr>
              <a:t>who else’s experience </a:t>
            </a:r>
            <a:r>
              <a:rPr lang="en-US" sz="2200" dirty="0">
                <a:solidFill>
                  <a:schemeClr val="tx1">
                    <a:lumMod val="65000"/>
                    <a:lumOff val="35000"/>
                  </a:schemeClr>
                </a:solidFill>
                <a:latin typeface="Arial" charset="0"/>
                <a:ea typeface="Arial" charset="0"/>
                <a:cs typeface="Arial" charset="0"/>
              </a:rPr>
              <a:t>is important to understand and shift</a:t>
            </a:r>
          </a:p>
          <a:p>
            <a:pPr marL="342900" indent="-342900">
              <a:spcAft>
                <a:spcPts val="900"/>
              </a:spcAft>
              <a:buFont typeface="+mj-lt"/>
              <a:buAutoNum type="arabicPeriod"/>
            </a:pPr>
            <a:r>
              <a:rPr lang="en-US" sz="2200" dirty="0">
                <a:solidFill>
                  <a:schemeClr val="tx1">
                    <a:lumMod val="65000"/>
                    <a:lumOff val="35000"/>
                  </a:schemeClr>
                </a:solidFill>
                <a:latin typeface="Arial" charset="0"/>
                <a:ea typeface="Arial" charset="0"/>
                <a:cs typeface="Arial" charset="0"/>
              </a:rPr>
              <a:t>Have </a:t>
            </a:r>
            <a:r>
              <a:rPr lang="en-US" sz="2200" b="1" dirty="0">
                <a:solidFill>
                  <a:srgbClr val="F18E00"/>
                </a:solidFill>
                <a:latin typeface="Arial" charset="0"/>
                <a:ea typeface="Arial" charset="0"/>
                <a:cs typeface="Arial" charset="0"/>
              </a:rPr>
              <a:t>everyone contribute </a:t>
            </a:r>
            <a:r>
              <a:rPr lang="en-US" sz="2200" dirty="0">
                <a:solidFill>
                  <a:schemeClr val="tx1">
                    <a:lumMod val="65000"/>
                    <a:lumOff val="35000"/>
                  </a:schemeClr>
                </a:solidFill>
                <a:latin typeface="Arial" charset="0"/>
                <a:ea typeface="Arial" charset="0"/>
                <a:cs typeface="Arial" charset="0"/>
              </a:rPr>
              <a:t>to both analysis and solutions</a:t>
            </a:r>
          </a:p>
        </p:txBody>
      </p:sp>
    </p:spTree>
    <p:extLst>
      <p:ext uri="{BB962C8B-B14F-4D97-AF65-F5344CB8AC3E}">
        <p14:creationId xmlns:p14="http://schemas.microsoft.com/office/powerpoint/2010/main" val="14648883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rot="1283779">
            <a:off x="3322142" y="2437091"/>
            <a:ext cx="342900" cy="359229"/>
          </a:xfrm>
          <a:prstGeom prst="rect">
            <a:avLst/>
          </a:prstGeom>
        </p:spPr>
      </p:pic>
      <p:pic>
        <p:nvPicPr>
          <p:cNvPr id="7" name="Picture 6"/>
          <p:cNvPicPr>
            <a:picLocks noChangeAspect="1"/>
          </p:cNvPicPr>
          <p:nvPr/>
        </p:nvPicPr>
        <p:blipFill>
          <a:blip r:embed="rId3"/>
          <a:stretch>
            <a:fillRect/>
          </a:stretch>
        </p:blipFill>
        <p:spPr>
          <a:xfrm rot="20328006">
            <a:off x="2209510" y="2440613"/>
            <a:ext cx="342900" cy="359229"/>
          </a:xfrm>
          <a:prstGeom prst="rect">
            <a:avLst/>
          </a:prstGeom>
        </p:spPr>
      </p:pic>
      <p:sp>
        <p:nvSpPr>
          <p:cNvPr id="12" name="Rectangle 2"/>
          <p:cNvSpPr txBox="1">
            <a:spLocks noChangeArrowheads="1"/>
          </p:cNvSpPr>
          <p:nvPr/>
        </p:nvSpPr>
        <p:spPr bwMode="auto">
          <a:xfrm>
            <a:off x="187513" y="154458"/>
            <a:ext cx="8741334" cy="461665"/>
          </a:xfrm>
          <a:prstGeom prst="rect">
            <a:avLst/>
          </a:prstGeom>
          <a:solidFill>
            <a:srgbClr val="FFFFFF">
              <a:alpha val="70000"/>
            </a:srgbClr>
          </a:solidFill>
          <a:ln w="3175" cmpd="sng">
            <a:solidFill>
              <a:srgbClr val="A6A6A6"/>
            </a:solidFill>
          </a:ln>
        </p:spPr>
        <p:txBody>
          <a:bodyPr wrap="square">
            <a:spAutoFit/>
          </a:bodyPr>
          <a:lstStyle>
            <a:lvl1pPr eaLnBrk="0" hangingPunct="0">
              <a:defRPr>
                <a:solidFill>
                  <a:schemeClr val="tx1"/>
                </a:solidFill>
                <a:latin typeface="Arial" charset="0"/>
                <a:ea typeface="MS PGothic" charset="0"/>
                <a:cs typeface="MS PGothic" charset="0"/>
              </a:defRPr>
            </a:lvl1pPr>
            <a:lvl2pPr marL="742950" indent="-285750" eaLnBrk="0" hangingPunct="0">
              <a:defRPr>
                <a:solidFill>
                  <a:schemeClr val="tx1"/>
                </a:solidFill>
                <a:latin typeface="Arial" charset="0"/>
                <a:ea typeface="MS PGothic" charset="0"/>
                <a:cs typeface="MS PGothic" charset="0"/>
              </a:defRPr>
            </a:lvl2pPr>
            <a:lvl3pPr marL="1143000" indent="-228600" eaLnBrk="0" hangingPunct="0">
              <a:defRPr>
                <a:solidFill>
                  <a:schemeClr val="tx1"/>
                </a:solidFill>
                <a:latin typeface="Arial" charset="0"/>
                <a:ea typeface="MS PGothic" charset="0"/>
                <a:cs typeface="MS PGothic" charset="0"/>
              </a:defRPr>
            </a:lvl3pPr>
            <a:lvl4pPr marL="1600200" indent="-228600" eaLnBrk="0" hangingPunct="0">
              <a:defRPr>
                <a:solidFill>
                  <a:schemeClr val="tx1"/>
                </a:solidFill>
                <a:latin typeface="Arial" charset="0"/>
                <a:ea typeface="MS PGothic" charset="0"/>
                <a:cs typeface="MS PGothic" charset="0"/>
              </a:defRPr>
            </a:lvl4pPr>
            <a:lvl5pPr marL="2057400" indent="-228600" eaLnBrk="0" hangingPunct="0">
              <a:defRPr>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Arial" charset="0"/>
                <a:ea typeface="MS PGothic" charset="0"/>
                <a:cs typeface="MS PGothic" charset="0"/>
              </a:defRPr>
            </a:lvl9pPr>
          </a:lstStyle>
          <a:p>
            <a:pPr>
              <a:spcBef>
                <a:spcPct val="0"/>
              </a:spcBef>
              <a:buFontTx/>
              <a:buNone/>
            </a:pPr>
            <a:r>
              <a:rPr lang="en-US" sz="2400" b="1" dirty="0">
                <a:solidFill>
                  <a:srgbClr val="007F97"/>
                </a:solidFill>
                <a:ea typeface="Arial" charset="0"/>
                <a:cs typeface="Arial" charset="0"/>
              </a:rPr>
              <a:t>We Map the System for People</a:t>
            </a:r>
            <a:endParaRPr lang="en-US" altLang="en-US" sz="2400" b="1" dirty="0">
              <a:solidFill>
                <a:srgbClr val="007F97"/>
              </a:solidFill>
              <a:ea typeface="Arial" charset="0"/>
              <a:cs typeface="Arial" charset="0"/>
            </a:endParaRPr>
          </a:p>
        </p:txBody>
      </p:sp>
      <p:grpSp>
        <p:nvGrpSpPr>
          <p:cNvPr id="13" name="Group 12"/>
          <p:cNvGrpSpPr/>
          <p:nvPr/>
        </p:nvGrpSpPr>
        <p:grpSpPr>
          <a:xfrm>
            <a:off x="5389722" y="1696408"/>
            <a:ext cx="2057400" cy="2733365"/>
            <a:chOff x="990600" y="2266546"/>
            <a:chExt cx="2743200" cy="3644486"/>
          </a:xfrm>
        </p:grpSpPr>
        <p:pic>
          <p:nvPicPr>
            <p:cNvPr id="14" name="Picture 13"/>
            <p:cNvPicPr>
              <a:picLocks noChangeAspect="1"/>
            </p:cNvPicPr>
            <p:nvPr/>
          </p:nvPicPr>
          <p:blipFill rotWithShape="1">
            <a:blip r:embed="rId4" cstate="email">
              <a:extLst>
                <a:ext uri="{28A0092B-C50C-407E-A947-70E740481C1C}">
                  <a14:useLocalDpi xmlns:a14="http://schemas.microsoft.com/office/drawing/2010/main"/>
                </a:ext>
              </a:extLst>
            </a:blip>
            <a:srcRect b="9208"/>
            <a:stretch/>
          </p:blipFill>
          <p:spPr>
            <a:xfrm>
              <a:off x="990600" y="2266546"/>
              <a:ext cx="2743200" cy="3181429"/>
            </a:xfrm>
            <a:prstGeom prst="rect">
              <a:avLst/>
            </a:prstGeom>
          </p:spPr>
        </p:pic>
        <p:pic>
          <p:nvPicPr>
            <p:cNvPr id="15" name="Picture 14"/>
            <p:cNvPicPr>
              <a:picLocks noChangeAspect="1"/>
            </p:cNvPicPr>
            <p:nvPr/>
          </p:nvPicPr>
          <p:blipFill>
            <a:blip r:embed="rId5"/>
            <a:stretch>
              <a:fillRect/>
            </a:stretch>
          </p:blipFill>
          <p:spPr>
            <a:xfrm>
              <a:off x="2157560" y="5458670"/>
              <a:ext cx="431800" cy="452362"/>
            </a:xfrm>
            <a:prstGeom prst="rect">
              <a:avLst/>
            </a:prstGeom>
          </p:spPr>
        </p:pic>
      </p:grpSp>
      <p:sp>
        <p:nvSpPr>
          <p:cNvPr id="16" name="TextBox 15"/>
          <p:cNvSpPr txBox="1"/>
          <p:nvPr/>
        </p:nvSpPr>
        <p:spPr>
          <a:xfrm>
            <a:off x="360456" y="844752"/>
            <a:ext cx="8395447" cy="1107996"/>
          </a:xfrm>
          <a:prstGeom prst="rect">
            <a:avLst/>
          </a:prstGeom>
          <a:noFill/>
        </p:spPr>
        <p:txBody>
          <a:bodyPr wrap="square" rtlCol="0">
            <a:spAutoFit/>
          </a:bodyPr>
          <a:lstStyle/>
          <a:p>
            <a:r>
              <a:rPr lang="en-US" sz="2400" dirty="0">
                <a:solidFill>
                  <a:srgbClr val="595959"/>
                </a:solidFill>
                <a:latin typeface="Arial"/>
                <a:ea typeface="Arial"/>
                <a:cs typeface="Arial"/>
                <a:sym typeface="Arial"/>
              </a:rPr>
              <a:t>For change to make a real difference, it needs to change the real experiences of real people.</a:t>
            </a:r>
          </a:p>
          <a:p>
            <a:endParaRPr lang="en-US" dirty="0">
              <a:solidFill>
                <a:srgbClr val="595959"/>
              </a:solidFill>
            </a:endParaRPr>
          </a:p>
        </p:txBody>
      </p:sp>
      <p:pic>
        <p:nvPicPr>
          <p:cNvPr id="17" name="Picture 16" descr="child-with-braids-937658_640.jpg"/>
          <p:cNvPicPr>
            <a:picLocks noChangeAspect="1"/>
          </p:cNvPicPr>
          <p:nvPr/>
        </p:nvPicPr>
        <p:blipFill rotWithShape="1">
          <a:blip r:embed="rId6" cstate="print">
            <a:extLst>
              <a:ext uri="{28A0092B-C50C-407E-A947-70E740481C1C}">
                <a14:useLocalDpi xmlns:a14="http://schemas.microsoft.com/office/drawing/2010/main"/>
              </a:ext>
            </a:extLst>
          </a:blip>
          <a:srcRect b="-1185"/>
          <a:stretch/>
        </p:blipFill>
        <p:spPr>
          <a:xfrm>
            <a:off x="1615580" y="2037584"/>
            <a:ext cx="2121290" cy="2051014"/>
          </a:xfrm>
          <a:prstGeom prst="ellipse">
            <a:avLst/>
          </a:prstGeom>
        </p:spPr>
      </p:pic>
    </p:spTree>
    <p:extLst>
      <p:ext uri="{BB962C8B-B14F-4D97-AF65-F5344CB8AC3E}">
        <p14:creationId xmlns:p14="http://schemas.microsoft.com/office/powerpoint/2010/main" val="506855305"/>
      </p:ext>
    </p:extLst>
  </p:cSld>
  <p:clrMapOvr>
    <a:masterClrMapping/>
  </p:clrMapOvr>
  <p:transition spd="slow">
    <p:cu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pic>
        <p:nvPicPr>
          <p:cNvPr id="4" name="Picture 3" descr="man-1079245_640.jpg"/>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b="-476"/>
          <a:stretch/>
        </p:blipFill>
        <p:spPr>
          <a:xfrm>
            <a:off x="2503290" y="679157"/>
            <a:ext cx="1840501" cy="1837895"/>
          </a:xfrm>
          <a:prstGeom prst="ellipse">
            <a:avLst/>
          </a:prstGeom>
        </p:spPr>
      </p:pic>
      <p:pic>
        <p:nvPicPr>
          <p:cNvPr id="11" name="Picture 10" descr="girls-1092921_640.jpg"/>
          <p:cNvPicPr>
            <a:picLocks noChangeAspect="1"/>
          </p:cNvPicPr>
          <p:nvPr/>
        </p:nvPicPr>
        <p:blipFill rotWithShape="1">
          <a:blip r:embed="rId5" cstate="print">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a:ext>
            </a:extLst>
          </a:blip>
          <a:srcRect b="-134"/>
          <a:stretch/>
        </p:blipFill>
        <p:spPr>
          <a:xfrm>
            <a:off x="896175" y="689130"/>
            <a:ext cx="1837776" cy="1837895"/>
          </a:xfrm>
          <a:prstGeom prst="ellipse">
            <a:avLst/>
          </a:prstGeom>
        </p:spPr>
      </p:pic>
      <p:pic>
        <p:nvPicPr>
          <p:cNvPr id="6" name="Picture 5" descr="mother-and-daughter-668167_640.jpg"/>
          <p:cNvPicPr>
            <a:picLocks noChangeAspect="1"/>
          </p:cNvPicPr>
          <p:nvPr/>
        </p:nvPicPr>
        <p:blipFill rotWithShape="1">
          <a:blip r:embed="rId7" cstate="print">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a:ext>
            </a:extLst>
          </a:blip>
          <a:srcRect/>
          <a:stretch/>
        </p:blipFill>
        <p:spPr>
          <a:xfrm>
            <a:off x="3467558" y="2083111"/>
            <a:ext cx="1840424" cy="1837895"/>
          </a:xfrm>
          <a:prstGeom prst="ellipse">
            <a:avLst/>
          </a:prstGeom>
        </p:spPr>
      </p:pic>
      <p:pic>
        <p:nvPicPr>
          <p:cNvPr id="7" name="Picture 6" descr="bodyworn-794111_640.jpg"/>
          <p:cNvPicPr>
            <a:picLocks noChangeAspect="1"/>
          </p:cNvPicPr>
          <p:nvPr/>
        </p:nvPicPr>
        <p:blipFill rotWithShape="1">
          <a:blip r:embed="rId9" cstate="print">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a:ext>
            </a:extLst>
          </a:blip>
          <a:srcRect b="-112"/>
          <a:stretch/>
        </p:blipFill>
        <p:spPr>
          <a:xfrm>
            <a:off x="2503288" y="3571914"/>
            <a:ext cx="1837896" cy="1836847"/>
          </a:xfrm>
          <a:prstGeom prst="ellipse">
            <a:avLst/>
          </a:prstGeom>
        </p:spPr>
      </p:pic>
      <p:pic>
        <p:nvPicPr>
          <p:cNvPr id="8" name="Picture 7" descr="park-967983_640.jpg"/>
          <p:cNvPicPr>
            <a:picLocks noChangeAspect="1"/>
          </p:cNvPicPr>
          <p:nvPr/>
        </p:nvPicPr>
        <p:blipFill rotWithShape="1">
          <a:blip r:embed="rId11" cstate="email">
            <a:extLst>
              <a:ext uri="{BEBA8EAE-BF5A-486C-A8C5-ECC9F3942E4B}">
                <a14:imgProps xmlns:a14="http://schemas.microsoft.com/office/drawing/2010/main">
                  <a14:imgLayer r:embed="rId12">
                    <a14:imgEffect>
                      <a14:saturation sat="0"/>
                    </a14:imgEffect>
                  </a14:imgLayer>
                </a14:imgProps>
              </a:ext>
              <a:ext uri="{28A0092B-C50C-407E-A947-70E740481C1C}">
                <a14:useLocalDpi xmlns:a14="http://schemas.microsoft.com/office/drawing/2010/main"/>
              </a:ext>
            </a:extLst>
          </a:blip>
          <a:srcRect/>
          <a:stretch/>
        </p:blipFill>
        <p:spPr>
          <a:xfrm rot="165527">
            <a:off x="939338" y="3615050"/>
            <a:ext cx="1838965" cy="1837895"/>
          </a:xfrm>
          <a:prstGeom prst="ellipse">
            <a:avLst/>
          </a:prstGeom>
        </p:spPr>
      </p:pic>
      <p:pic>
        <p:nvPicPr>
          <p:cNvPr id="10" name="Picture 9" descr="woman-613309_640.jpg"/>
          <p:cNvPicPr>
            <a:picLocks noChangeAspect="1"/>
          </p:cNvPicPr>
          <p:nvPr/>
        </p:nvPicPr>
        <p:blipFill rotWithShape="1">
          <a:blip r:embed="rId13" cstate="email">
            <a:extLst>
              <a:ext uri="{BEBA8EAE-BF5A-486C-A8C5-ECC9F3942E4B}">
                <a14:imgProps xmlns:a14="http://schemas.microsoft.com/office/drawing/2010/main">
                  <a14:imgLayer r:embed="rId14">
                    <a14:imgEffect>
                      <a14:saturation sat="0"/>
                    </a14:imgEffect>
                  </a14:imgLayer>
                </a14:imgProps>
              </a:ext>
              <a:ext uri="{28A0092B-C50C-407E-A947-70E740481C1C}">
                <a14:useLocalDpi xmlns:a14="http://schemas.microsoft.com/office/drawing/2010/main"/>
              </a:ext>
            </a:extLst>
          </a:blip>
          <a:srcRect/>
          <a:stretch/>
        </p:blipFill>
        <p:spPr>
          <a:xfrm>
            <a:off x="165212" y="2205916"/>
            <a:ext cx="1744553" cy="1744320"/>
          </a:xfrm>
          <a:prstGeom prst="ellipse">
            <a:avLst/>
          </a:prstGeom>
        </p:spPr>
      </p:pic>
      <p:pic>
        <p:nvPicPr>
          <p:cNvPr id="12" name="Picture 11" descr="child-with-braids-937658_640.jpg"/>
          <p:cNvPicPr>
            <a:picLocks noChangeAspect="1"/>
          </p:cNvPicPr>
          <p:nvPr/>
        </p:nvPicPr>
        <p:blipFill rotWithShape="1">
          <a:blip r:embed="rId15" cstate="print">
            <a:extLst>
              <a:ext uri="{28A0092B-C50C-407E-A947-70E740481C1C}">
                <a14:useLocalDpi xmlns:a14="http://schemas.microsoft.com/office/drawing/2010/main"/>
              </a:ext>
            </a:extLst>
          </a:blip>
          <a:srcRect b="-1185"/>
          <a:stretch/>
        </p:blipFill>
        <p:spPr>
          <a:xfrm>
            <a:off x="1611617" y="2045205"/>
            <a:ext cx="2138479" cy="2067633"/>
          </a:xfrm>
          <a:prstGeom prst="ellipse">
            <a:avLst/>
          </a:prstGeom>
        </p:spPr>
      </p:pic>
      <p:sp>
        <p:nvSpPr>
          <p:cNvPr id="15" name="Rectangle 2"/>
          <p:cNvSpPr txBox="1">
            <a:spLocks noChangeArrowheads="1"/>
          </p:cNvSpPr>
          <p:nvPr/>
        </p:nvSpPr>
        <p:spPr bwMode="auto">
          <a:xfrm>
            <a:off x="187513" y="154458"/>
            <a:ext cx="8741334" cy="461665"/>
          </a:xfrm>
          <a:prstGeom prst="rect">
            <a:avLst/>
          </a:prstGeom>
          <a:solidFill>
            <a:srgbClr val="FFFFFF">
              <a:alpha val="70000"/>
            </a:srgbClr>
          </a:solidFill>
          <a:ln w="3175" cmpd="sng">
            <a:solidFill>
              <a:srgbClr val="A6A6A6"/>
            </a:solidFill>
          </a:ln>
        </p:spPr>
        <p:txBody>
          <a:bodyPr wrap="square">
            <a:spAutoFit/>
          </a:bodyPr>
          <a:lstStyle>
            <a:lvl1pPr eaLnBrk="0" hangingPunct="0">
              <a:defRPr>
                <a:solidFill>
                  <a:schemeClr val="tx1"/>
                </a:solidFill>
                <a:latin typeface="Arial" charset="0"/>
                <a:ea typeface="MS PGothic" charset="0"/>
                <a:cs typeface="MS PGothic" charset="0"/>
              </a:defRPr>
            </a:lvl1pPr>
            <a:lvl2pPr marL="742950" indent="-285750" eaLnBrk="0" hangingPunct="0">
              <a:defRPr>
                <a:solidFill>
                  <a:schemeClr val="tx1"/>
                </a:solidFill>
                <a:latin typeface="Arial" charset="0"/>
                <a:ea typeface="MS PGothic" charset="0"/>
                <a:cs typeface="MS PGothic" charset="0"/>
              </a:defRPr>
            </a:lvl2pPr>
            <a:lvl3pPr marL="1143000" indent="-228600" eaLnBrk="0" hangingPunct="0">
              <a:defRPr>
                <a:solidFill>
                  <a:schemeClr val="tx1"/>
                </a:solidFill>
                <a:latin typeface="Arial" charset="0"/>
                <a:ea typeface="MS PGothic" charset="0"/>
                <a:cs typeface="MS PGothic" charset="0"/>
              </a:defRPr>
            </a:lvl3pPr>
            <a:lvl4pPr marL="1600200" indent="-228600" eaLnBrk="0" hangingPunct="0">
              <a:defRPr>
                <a:solidFill>
                  <a:schemeClr val="tx1"/>
                </a:solidFill>
                <a:latin typeface="Arial" charset="0"/>
                <a:ea typeface="MS PGothic" charset="0"/>
                <a:cs typeface="MS PGothic" charset="0"/>
              </a:defRPr>
            </a:lvl4pPr>
            <a:lvl5pPr marL="2057400" indent="-228600" eaLnBrk="0" hangingPunct="0">
              <a:defRPr>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Arial" charset="0"/>
                <a:ea typeface="MS PGothic" charset="0"/>
                <a:cs typeface="MS PGothic" charset="0"/>
              </a:defRPr>
            </a:lvl9pPr>
          </a:lstStyle>
          <a:p>
            <a:pPr>
              <a:spcBef>
                <a:spcPct val="0"/>
              </a:spcBef>
              <a:buFontTx/>
              <a:buNone/>
            </a:pPr>
            <a:r>
              <a:rPr lang="en-US" sz="2400" b="1" dirty="0">
                <a:solidFill>
                  <a:srgbClr val="007F97"/>
                </a:solidFill>
                <a:ea typeface="Arial" charset="0"/>
                <a:cs typeface="Arial" charset="0"/>
              </a:rPr>
              <a:t>We Map the System </a:t>
            </a:r>
            <a:r>
              <a:rPr lang="en-US" sz="2400" b="1">
                <a:solidFill>
                  <a:srgbClr val="007F97"/>
                </a:solidFill>
                <a:ea typeface="Arial" charset="0"/>
                <a:cs typeface="Arial" charset="0"/>
              </a:rPr>
              <a:t>for People</a:t>
            </a:r>
            <a:endParaRPr lang="en-US" altLang="en-US" sz="2400" b="1" dirty="0">
              <a:solidFill>
                <a:srgbClr val="007F97"/>
              </a:solidFill>
              <a:ea typeface="Arial" charset="0"/>
              <a:cs typeface="Arial" charset="0"/>
            </a:endParaRPr>
          </a:p>
        </p:txBody>
      </p:sp>
      <p:sp>
        <p:nvSpPr>
          <p:cNvPr id="3" name="Rectangle 2"/>
          <p:cNvSpPr/>
          <p:nvPr/>
        </p:nvSpPr>
        <p:spPr>
          <a:xfrm>
            <a:off x="5519854" y="1739248"/>
            <a:ext cx="2888166" cy="2677656"/>
          </a:xfrm>
          <a:prstGeom prst="rect">
            <a:avLst/>
          </a:prstGeom>
        </p:spPr>
        <p:txBody>
          <a:bodyPr wrap="square">
            <a:spAutoFit/>
          </a:bodyPr>
          <a:lstStyle/>
          <a:p>
            <a:pPr>
              <a:buClr>
                <a:srgbClr val="FFFFFF"/>
              </a:buClr>
              <a:buSzPct val="100000"/>
            </a:pPr>
            <a:r>
              <a:rPr lang="en-US" sz="2400" dirty="0">
                <a:solidFill>
                  <a:srgbClr val="595959"/>
                </a:solidFill>
                <a:latin typeface="Arial"/>
                <a:ea typeface="Arial"/>
                <a:cs typeface="Arial"/>
                <a:sym typeface="Arial"/>
              </a:rPr>
              <a:t>To rapidly and sustainably change a real person’s experience, we need to change the system around that person.</a:t>
            </a:r>
          </a:p>
        </p:txBody>
      </p:sp>
      <p:pic>
        <p:nvPicPr>
          <p:cNvPr id="26" name="Picture 25" descr="child-with-braids-937658_640.jpg"/>
          <p:cNvPicPr>
            <a:picLocks noChangeAspect="1"/>
          </p:cNvPicPr>
          <p:nvPr/>
        </p:nvPicPr>
        <p:blipFill rotWithShape="1">
          <a:blip r:embed="rId15" cstate="print">
            <a:extLst>
              <a:ext uri="{28A0092B-C50C-407E-A947-70E740481C1C}">
                <a14:useLocalDpi xmlns:a14="http://schemas.microsoft.com/office/drawing/2010/main"/>
              </a:ext>
            </a:extLst>
          </a:blip>
          <a:srcRect b="-1185"/>
          <a:stretch/>
        </p:blipFill>
        <p:spPr>
          <a:xfrm>
            <a:off x="1615580" y="2037584"/>
            <a:ext cx="2121290" cy="2051014"/>
          </a:xfrm>
          <a:prstGeom prst="ellipse">
            <a:avLst/>
          </a:prstGeom>
        </p:spPr>
      </p:pic>
    </p:spTree>
    <p:extLst>
      <p:ext uri="{BB962C8B-B14F-4D97-AF65-F5344CB8AC3E}">
        <p14:creationId xmlns:p14="http://schemas.microsoft.com/office/powerpoint/2010/main" val="1564076570"/>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250"/>
                                  </p:stCondLst>
                                  <p:childTnLst>
                                    <p:set>
                                      <p:cBhvr>
                                        <p:cTn id="9" dur="1" fill="hold">
                                          <p:stCondLst>
                                            <p:cond delay="0"/>
                                          </p:stCondLst>
                                        </p:cTn>
                                        <p:tgtEl>
                                          <p:spTgt spid="6"/>
                                        </p:tgtEl>
                                        <p:attrNameLst>
                                          <p:attrName>style.visibility</p:attrName>
                                        </p:attrNameLst>
                                      </p:cBhvr>
                                      <p:to>
                                        <p:strVal val="visible"/>
                                      </p:to>
                                    </p:set>
                                  </p:childTnLst>
                                </p:cTn>
                              </p:par>
                            </p:childTnLst>
                          </p:cTn>
                        </p:par>
                        <p:par>
                          <p:cTn id="10" fill="hold">
                            <p:stCondLst>
                              <p:cond delay="250"/>
                            </p:stCondLst>
                            <p:childTnLst>
                              <p:par>
                                <p:cTn id="11" presetID="1" presetClass="entr" presetSubtype="0" fill="hold" nodeType="afterEffect">
                                  <p:stCondLst>
                                    <p:cond delay="500"/>
                                  </p:stCondLst>
                                  <p:childTnLst>
                                    <p:set>
                                      <p:cBhvr>
                                        <p:cTn id="12" dur="1" fill="hold">
                                          <p:stCondLst>
                                            <p:cond delay="0"/>
                                          </p:stCondLst>
                                        </p:cTn>
                                        <p:tgtEl>
                                          <p:spTgt spid="7"/>
                                        </p:tgtEl>
                                        <p:attrNameLst>
                                          <p:attrName>style.visibility</p:attrName>
                                        </p:attrNameLst>
                                      </p:cBhvr>
                                      <p:to>
                                        <p:strVal val="visible"/>
                                      </p:to>
                                    </p:set>
                                  </p:childTnLst>
                                </p:cTn>
                              </p:par>
                            </p:childTnLst>
                          </p:cTn>
                        </p:par>
                        <p:par>
                          <p:cTn id="13" fill="hold">
                            <p:stCondLst>
                              <p:cond delay="750"/>
                            </p:stCondLst>
                            <p:childTnLst>
                              <p:par>
                                <p:cTn id="14" presetID="1" presetClass="entr" presetSubtype="0" fill="hold" nodeType="afterEffect">
                                  <p:stCondLst>
                                    <p:cond delay="500"/>
                                  </p:stCondLst>
                                  <p:childTnLst>
                                    <p:set>
                                      <p:cBhvr>
                                        <p:cTn id="15" dur="1" fill="hold">
                                          <p:stCondLst>
                                            <p:cond delay="0"/>
                                          </p:stCondLst>
                                        </p:cTn>
                                        <p:tgtEl>
                                          <p:spTgt spid="8"/>
                                        </p:tgtEl>
                                        <p:attrNameLst>
                                          <p:attrName>style.visibility</p:attrName>
                                        </p:attrNameLst>
                                      </p:cBhvr>
                                      <p:to>
                                        <p:strVal val="visible"/>
                                      </p:to>
                                    </p:set>
                                  </p:childTnLst>
                                </p:cTn>
                              </p:par>
                            </p:childTnLst>
                          </p:cTn>
                        </p:par>
                        <p:par>
                          <p:cTn id="16" fill="hold">
                            <p:stCondLst>
                              <p:cond delay="1250"/>
                            </p:stCondLst>
                            <p:childTnLst>
                              <p:par>
                                <p:cTn id="17" presetID="1" presetClass="entr" presetSubtype="0" fill="hold" nodeType="afterEffect">
                                  <p:stCondLst>
                                    <p:cond delay="500"/>
                                  </p:stCondLst>
                                  <p:childTnLst>
                                    <p:set>
                                      <p:cBhvr>
                                        <p:cTn id="18" dur="1" fill="hold">
                                          <p:stCondLst>
                                            <p:cond delay="0"/>
                                          </p:stCondLst>
                                        </p:cTn>
                                        <p:tgtEl>
                                          <p:spTgt spid="10"/>
                                        </p:tgtEl>
                                        <p:attrNameLst>
                                          <p:attrName>style.visibility</p:attrName>
                                        </p:attrNameLst>
                                      </p:cBhvr>
                                      <p:to>
                                        <p:strVal val="visible"/>
                                      </p:to>
                                    </p:set>
                                  </p:childTnLst>
                                </p:cTn>
                              </p:par>
                            </p:childTnLst>
                          </p:cTn>
                        </p:par>
                        <p:par>
                          <p:cTn id="19" fill="hold">
                            <p:stCondLst>
                              <p:cond delay="1750"/>
                            </p:stCondLst>
                            <p:childTnLst>
                              <p:par>
                                <p:cTn id="20" presetID="1" presetClass="entr" presetSubtype="0" fill="hold" nodeType="afterEffect">
                                  <p:stCondLst>
                                    <p:cond delay="500"/>
                                  </p:stCondLst>
                                  <p:childTnLst>
                                    <p:set>
                                      <p:cBhvr>
                                        <p:cTn id="21" dur="1" fill="hold">
                                          <p:stCondLst>
                                            <p:cond delay="0"/>
                                          </p:stCondLst>
                                        </p:cTn>
                                        <p:tgtEl>
                                          <p:spTgt spid="11"/>
                                        </p:tgtEl>
                                        <p:attrNameLst>
                                          <p:attrName>style.visibility</p:attrName>
                                        </p:attrNameLst>
                                      </p:cBhvr>
                                      <p:to>
                                        <p:strVal val="visible"/>
                                      </p:to>
                                    </p:set>
                                  </p:childTnLst>
                                </p:cTn>
                              </p:par>
                            </p:childTnLst>
                          </p:cTn>
                        </p:par>
                        <p:par>
                          <p:cTn id="22" fill="hold">
                            <p:stCondLst>
                              <p:cond delay="2250"/>
                            </p:stCondLst>
                            <p:childTnLst>
                              <p:par>
                                <p:cTn id="23" presetID="1" presetClass="entr" presetSubtype="0" fill="hold" nodeType="afterEffect">
                                  <p:stCondLst>
                                    <p:cond delay="50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458846"/>
            <a:ext cx="3363686" cy="461665"/>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6600"/>
              </a:solidFill>
            </a:endParaRPr>
          </a:p>
        </p:txBody>
      </p:sp>
      <p:sp>
        <p:nvSpPr>
          <p:cNvPr id="29" name="Rectangle 2"/>
          <p:cNvSpPr txBox="1">
            <a:spLocks noChangeArrowheads="1"/>
          </p:cNvSpPr>
          <p:nvPr/>
        </p:nvSpPr>
        <p:spPr bwMode="auto">
          <a:xfrm>
            <a:off x="159025" y="458846"/>
            <a:ext cx="3106689" cy="461665"/>
          </a:xfrm>
          <a:prstGeom prst="rect">
            <a:avLst/>
          </a:prstGeom>
          <a:noFill/>
          <a:ln w="3175" cmpd="sng">
            <a:noFill/>
          </a:ln>
        </p:spPr>
        <p:txBody>
          <a:bodyPr wrap="square">
            <a:spAutoFit/>
          </a:bodyPr>
          <a:lstStyle>
            <a:lvl1pPr eaLnBrk="0" hangingPunct="0">
              <a:defRPr>
                <a:solidFill>
                  <a:schemeClr val="tx1"/>
                </a:solidFill>
                <a:latin typeface="Arial" charset="0"/>
                <a:ea typeface="MS PGothic" charset="0"/>
                <a:cs typeface="MS PGothic" charset="0"/>
              </a:defRPr>
            </a:lvl1pPr>
            <a:lvl2pPr marL="742950" indent="-285750" eaLnBrk="0" hangingPunct="0">
              <a:defRPr>
                <a:solidFill>
                  <a:schemeClr val="tx1"/>
                </a:solidFill>
                <a:latin typeface="Arial" charset="0"/>
                <a:ea typeface="MS PGothic" charset="0"/>
                <a:cs typeface="MS PGothic" charset="0"/>
              </a:defRPr>
            </a:lvl2pPr>
            <a:lvl3pPr marL="1143000" indent="-228600" eaLnBrk="0" hangingPunct="0">
              <a:defRPr>
                <a:solidFill>
                  <a:schemeClr val="tx1"/>
                </a:solidFill>
                <a:latin typeface="Arial" charset="0"/>
                <a:ea typeface="MS PGothic" charset="0"/>
                <a:cs typeface="MS PGothic" charset="0"/>
              </a:defRPr>
            </a:lvl3pPr>
            <a:lvl4pPr marL="1600200" indent="-228600" eaLnBrk="0" hangingPunct="0">
              <a:defRPr>
                <a:solidFill>
                  <a:schemeClr val="tx1"/>
                </a:solidFill>
                <a:latin typeface="Arial" charset="0"/>
                <a:ea typeface="MS PGothic" charset="0"/>
                <a:cs typeface="MS PGothic" charset="0"/>
              </a:defRPr>
            </a:lvl4pPr>
            <a:lvl5pPr marL="2057400" indent="-228600" eaLnBrk="0" hangingPunct="0">
              <a:defRPr>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Arial" charset="0"/>
                <a:ea typeface="MS PGothic" charset="0"/>
                <a:cs typeface="MS PGothic" charset="0"/>
              </a:defRPr>
            </a:lvl9pPr>
          </a:lstStyle>
          <a:p>
            <a:pPr>
              <a:spcBef>
                <a:spcPct val="0"/>
              </a:spcBef>
              <a:buFontTx/>
              <a:buNone/>
            </a:pPr>
            <a:r>
              <a:rPr lang="en-US" sz="2400" b="1" dirty="0" err="1">
                <a:solidFill>
                  <a:schemeClr val="bg1"/>
                </a:solidFill>
                <a:ea typeface="Arial" charset="0"/>
                <a:cs typeface="Arial" charset="0"/>
              </a:rPr>
              <a:t>Siloed</a:t>
            </a:r>
            <a:r>
              <a:rPr lang="en-US" sz="2400" b="1" dirty="0">
                <a:solidFill>
                  <a:schemeClr val="bg1"/>
                </a:solidFill>
                <a:ea typeface="Arial" charset="0"/>
                <a:cs typeface="Arial" charset="0"/>
              </a:rPr>
              <a:t> Perspectives</a:t>
            </a:r>
            <a:endParaRPr lang="en-US" altLang="en-US" sz="2400" b="1" dirty="0">
              <a:solidFill>
                <a:schemeClr val="bg1"/>
              </a:solidFill>
              <a:ea typeface="Arial" charset="0"/>
              <a:cs typeface="Arial" charset="0"/>
            </a:endParaRPr>
          </a:p>
        </p:txBody>
      </p:sp>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a:ext>
            </a:extLst>
          </a:blip>
          <a:stretch>
            <a:fillRect/>
          </a:stretch>
        </p:blipFill>
        <p:spPr>
          <a:xfrm>
            <a:off x="159025" y="1007317"/>
            <a:ext cx="8557846" cy="3669190"/>
          </a:xfrm>
          <a:prstGeom prst="rect">
            <a:avLst/>
          </a:prstGeom>
        </p:spPr>
      </p:pic>
    </p:spTree>
    <p:extLst>
      <p:ext uri="{BB962C8B-B14F-4D97-AF65-F5344CB8AC3E}">
        <p14:creationId xmlns:p14="http://schemas.microsoft.com/office/powerpoint/2010/main" val="3740504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sp>
        <p:nvSpPr>
          <p:cNvPr id="3" name="Rectangle 2"/>
          <p:cNvSpPr/>
          <p:nvPr/>
        </p:nvSpPr>
        <p:spPr>
          <a:xfrm>
            <a:off x="5250832" y="1960123"/>
            <a:ext cx="2286000" cy="571500"/>
          </a:xfrm>
          <a:prstGeom prst="rect">
            <a:avLst/>
          </a:prstGeom>
          <a:solidFill>
            <a:schemeClr val="accent3">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vert="horz" rtlCol="0" anchor="ctr" upright="1"/>
          <a:lstStyle/>
          <a:p>
            <a:pPr algn="ctr"/>
            <a:endParaRPr lang="en-US" sz="1350"/>
          </a:p>
        </p:txBody>
      </p:sp>
      <p:sp>
        <p:nvSpPr>
          <p:cNvPr id="4" name="Rectangle 3"/>
          <p:cNvSpPr/>
          <p:nvPr/>
        </p:nvSpPr>
        <p:spPr>
          <a:xfrm>
            <a:off x="3136282" y="1960123"/>
            <a:ext cx="2057400" cy="571500"/>
          </a:xfrm>
          <a:prstGeom prst="rect">
            <a:avLst/>
          </a:prstGeom>
          <a:solidFill>
            <a:schemeClr val="accent3">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vert="horz" rtlCol="0" anchor="ctr" upright="1"/>
          <a:lstStyle/>
          <a:p>
            <a:pPr algn="ctr"/>
            <a:endParaRPr lang="en-US" sz="1350"/>
          </a:p>
        </p:txBody>
      </p:sp>
      <p:sp>
        <p:nvSpPr>
          <p:cNvPr id="6" name="Rectangle 5"/>
          <p:cNvSpPr/>
          <p:nvPr/>
        </p:nvSpPr>
        <p:spPr>
          <a:xfrm>
            <a:off x="1115122" y="1960123"/>
            <a:ext cx="1964010" cy="571500"/>
          </a:xfrm>
          <a:prstGeom prst="rect">
            <a:avLst/>
          </a:prstGeom>
          <a:solidFill>
            <a:schemeClr val="accent3">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vert="horz" rtlCol="0" anchor="ctr" upright="1"/>
          <a:lstStyle/>
          <a:p>
            <a:pPr algn="ctr"/>
            <a:endParaRPr lang="en-US" sz="1350"/>
          </a:p>
        </p:txBody>
      </p:sp>
      <p:sp>
        <p:nvSpPr>
          <p:cNvPr id="7" name="TextBox 3"/>
          <p:cNvSpPr txBox="1"/>
          <p:nvPr/>
        </p:nvSpPr>
        <p:spPr>
          <a:xfrm>
            <a:off x="5250832" y="1929607"/>
            <a:ext cx="2514600" cy="2569934"/>
          </a:xfrm>
          <a:prstGeom prst="rect">
            <a:avLst/>
          </a:prstGeom>
          <a:noFill/>
        </p:spPr>
        <p:txBody>
          <a:bodyPr vert="horz" wrap="square" rtlCol="0" upright="1">
            <a:spAutoFit/>
          </a:bodyPr>
          <a:lstStyle/>
          <a:p>
            <a:pPr>
              <a:spcAft>
                <a:spcPts val="1350"/>
              </a:spcAft>
            </a:pPr>
            <a:r>
              <a:rPr lang="en-US" b="1" dirty="0">
                <a:latin typeface="Gill Sans"/>
                <a:cs typeface="Gill Sans"/>
              </a:rPr>
              <a:t>INTERVENTION POINTS:</a:t>
            </a:r>
            <a:r>
              <a:rPr lang="en-US" dirty="0">
                <a:latin typeface="Gill Sans"/>
                <a:cs typeface="Gill Sans"/>
              </a:rPr>
              <a:t> </a:t>
            </a:r>
          </a:p>
          <a:p>
            <a:pPr marL="683432">
              <a:spcAft>
                <a:spcPts val="1350"/>
              </a:spcAft>
            </a:pPr>
            <a:r>
              <a:rPr lang="en-US" dirty="0">
                <a:latin typeface="Gill Sans"/>
                <a:cs typeface="Gill Sans"/>
              </a:rPr>
              <a:t>Choice points</a:t>
            </a:r>
            <a:br>
              <a:rPr lang="en-US" dirty="0">
                <a:latin typeface="Gill Sans"/>
                <a:cs typeface="Gill Sans"/>
              </a:rPr>
            </a:br>
            <a:endParaRPr lang="en-US" dirty="0">
              <a:latin typeface="Gill Sans"/>
              <a:cs typeface="Gill Sans"/>
            </a:endParaRPr>
          </a:p>
          <a:p>
            <a:pPr marL="683432">
              <a:spcAft>
                <a:spcPts val="1350"/>
              </a:spcAft>
            </a:pPr>
            <a:r>
              <a:rPr lang="en-US" dirty="0">
                <a:latin typeface="Gill Sans"/>
                <a:cs typeface="Gill Sans"/>
              </a:rPr>
              <a:t>Leverage points</a:t>
            </a:r>
            <a:br>
              <a:rPr lang="en-US" dirty="0">
                <a:latin typeface="Gill Sans"/>
                <a:cs typeface="Gill Sans"/>
              </a:rPr>
            </a:br>
            <a:endParaRPr lang="en-US" dirty="0">
              <a:latin typeface="Gill Sans"/>
              <a:cs typeface="Gill Sans"/>
            </a:endParaRPr>
          </a:p>
          <a:p>
            <a:pPr marL="683432">
              <a:spcAft>
                <a:spcPts val="1350"/>
              </a:spcAft>
            </a:pPr>
            <a:r>
              <a:rPr lang="en-US" dirty="0">
                <a:latin typeface="Gill Sans"/>
                <a:cs typeface="Gill Sans"/>
              </a:rPr>
              <a:t>Pressure points</a:t>
            </a:r>
          </a:p>
        </p:txBody>
      </p:sp>
      <p:sp>
        <p:nvSpPr>
          <p:cNvPr id="8" name="TextBox 3"/>
          <p:cNvSpPr txBox="1"/>
          <p:nvPr/>
        </p:nvSpPr>
        <p:spPr>
          <a:xfrm>
            <a:off x="3136282" y="1960124"/>
            <a:ext cx="1885950" cy="2390398"/>
          </a:xfrm>
          <a:prstGeom prst="rect">
            <a:avLst/>
          </a:prstGeom>
          <a:noFill/>
        </p:spPr>
        <p:txBody>
          <a:bodyPr vert="horz" wrap="square" rtlCol="0" upright="1">
            <a:spAutoFit/>
          </a:bodyPr>
          <a:lstStyle/>
          <a:p>
            <a:pPr>
              <a:spcAft>
                <a:spcPts val="1350"/>
              </a:spcAft>
            </a:pPr>
            <a:r>
              <a:rPr lang="en-US" b="1" dirty="0">
                <a:latin typeface="Gill Sans"/>
                <a:cs typeface="Gill Sans"/>
              </a:rPr>
              <a:t>FORCES:</a:t>
            </a:r>
            <a:br>
              <a:rPr lang="en-US" b="1" dirty="0">
                <a:latin typeface="Gill Sans"/>
                <a:cs typeface="Gill Sans"/>
              </a:rPr>
            </a:br>
            <a:r>
              <a:rPr lang="en-US" dirty="0">
                <a:latin typeface="Gill Sans"/>
                <a:cs typeface="Gill Sans"/>
              </a:rPr>
              <a:t> </a:t>
            </a:r>
          </a:p>
          <a:p>
            <a:pPr marL="602468" defTabSz="557224">
              <a:spcAft>
                <a:spcPts val="1350"/>
              </a:spcAft>
            </a:pPr>
            <a:r>
              <a:rPr lang="en-US" dirty="0">
                <a:latin typeface="Gill Sans"/>
                <a:cs typeface="Gill Sans"/>
              </a:rPr>
              <a:t>Forces for the change </a:t>
            </a:r>
          </a:p>
          <a:p>
            <a:pPr marL="602468" defTabSz="557224">
              <a:spcAft>
                <a:spcPts val="1350"/>
              </a:spcAft>
            </a:pPr>
            <a:r>
              <a:rPr lang="en-US" dirty="0">
                <a:latin typeface="Gill Sans"/>
                <a:cs typeface="Gill Sans"/>
              </a:rPr>
              <a:t>Forces against the change</a:t>
            </a:r>
          </a:p>
        </p:txBody>
      </p:sp>
      <p:pic>
        <p:nvPicPr>
          <p:cNvPr id="11" name="Picture 10"/>
          <p:cNvPicPr>
            <a:picLocks noChangeAspect="1"/>
          </p:cNvPicPr>
          <p:nvPr/>
        </p:nvPicPr>
        <p:blipFill>
          <a:blip r:embed="rId3"/>
          <a:stretch>
            <a:fillRect/>
          </a:stretch>
        </p:blipFill>
        <p:spPr>
          <a:xfrm>
            <a:off x="1364632" y="2703073"/>
            <a:ext cx="323850" cy="339272"/>
          </a:xfrm>
          <a:prstGeom prst="rect">
            <a:avLst/>
          </a:prstGeom>
        </p:spPr>
      </p:pic>
      <p:pic>
        <p:nvPicPr>
          <p:cNvPr id="12" name="Picture 11"/>
          <p:cNvPicPr>
            <a:picLocks noChangeAspect="1"/>
          </p:cNvPicPr>
          <p:nvPr/>
        </p:nvPicPr>
        <p:blipFill>
          <a:blip r:embed="rId4"/>
          <a:stretch>
            <a:fillRect/>
          </a:stretch>
        </p:blipFill>
        <p:spPr>
          <a:xfrm>
            <a:off x="1193182" y="3388875"/>
            <a:ext cx="628650" cy="414641"/>
          </a:xfrm>
          <a:prstGeom prst="rect">
            <a:avLst/>
          </a:prstGeom>
        </p:spPr>
      </p:pic>
      <p:sp>
        <p:nvSpPr>
          <p:cNvPr id="13" name="Right Arrow 12"/>
          <p:cNvSpPr/>
          <p:nvPr/>
        </p:nvSpPr>
        <p:spPr>
          <a:xfrm>
            <a:off x="3266781" y="2703073"/>
            <a:ext cx="400050" cy="342900"/>
          </a:xfrm>
          <a:prstGeom prst="rightArrow">
            <a:avLst/>
          </a:prstGeom>
          <a:solidFill>
            <a:srgbClr val="367394"/>
          </a:solidFill>
          <a:ln>
            <a:noFill/>
          </a:ln>
          <a:effectLst/>
        </p:spPr>
        <p:style>
          <a:lnRef idx="1">
            <a:schemeClr val="accent1"/>
          </a:lnRef>
          <a:fillRef idx="3">
            <a:schemeClr val="accent1"/>
          </a:fillRef>
          <a:effectRef idx="2">
            <a:schemeClr val="accent1"/>
          </a:effectRef>
          <a:fontRef idx="minor">
            <a:schemeClr val="lt1"/>
          </a:fontRef>
        </p:style>
        <p:txBody>
          <a:bodyPr vert="horz" rtlCol="0" anchor="ctr" upright="1"/>
          <a:lstStyle/>
          <a:p>
            <a:pPr algn="ctr"/>
            <a:endParaRPr lang="en-US" sz="1350"/>
          </a:p>
        </p:txBody>
      </p:sp>
      <p:sp>
        <p:nvSpPr>
          <p:cNvPr id="14" name="Right Arrow 13"/>
          <p:cNvSpPr/>
          <p:nvPr/>
        </p:nvSpPr>
        <p:spPr>
          <a:xfrm rot="10800000">
            <a:off x="3250582" y="3446023"/>
            <a:ext cx="400050" cy="342900"/>
          </a:xfrm>
          <a:prstGeom prst="rightArrow">
            <a:avLst/>
          </a:prstGeom>
          <a:solidFill>
            <a:srgbClr val="367394"/>
          </a:solidFill>
          <a:ln>
            <a:noFill/>
          </a:ln>
          <a:effectLst/>
        </p:spPr>
        <p:style>
          <a:lnRef idx="1">
            <a:schemeClr val="accent1"/>
          </a:lnRef>
          <a:fillRef idx="3">
            <a:schemeClr val="accent1"/>
          </a:fillRef>
          <a:effectRef idx="2">
            <a:schemeClr val="accent1"/>
          </a:effectRef>
          <a:fontRef idx="minor">
            <a:schemeClr val="lt1"/>
          </a:fontRef>
        </p:style>
        <p:txBody>
          <a:bodyPr vert="horz" rtlCol="0" anchor="ctr" upright="1"/>
          <a:lstStyle/>
          <a:p>
            <a:pPr algn="ctr"/>
            <a:endParaRPr lang="en-US" sz="1350"/>
          </a:p>
        </p:txBody>
      </p:sp>
      <p:grpSp>
        <p:nvGrpSpPr>
          <p:cNvPr id="15" name="Group 14"/>
          <p:cNvGrpSpPr/>
          <p:nvPr/>
        </p:nvGrpSpPr>
        <p:grpSpPr>
          <a:xfrm>
            <a:off x="5250832" y="2703073"/>
            <a:ext cx="628650" cy="342900"/>
            <a:chOff x="2514600" y="4343400"/>
            <a:chExt cx="838200" cy="457200"/>
          </a:xfrm>
        </p:grpSpPr>
        <p:sp>
          <p:nvSpPr>
            <p:cNvPr id="16" name="Right Arrow 15"/>
            <p:cNvSpPr/>
            <p:nvPr/>
          </p:nvSpPr>
          <p:spPr>
            <a:xfrm>
              <a:off x="2819400" y="4343400"/>
              <a:ext cx="533400" cy="457200"/>
            </a:xfrm>
            <a:prstGeom prst="rightArrow">
              <a:avLst/>
            </a:prstGeom>
            <a:solidFill>
              <a:srgbClr val="367394"/>
            </a:solidFill>
            <a:ln>
              <a:noFill/>
            </a:ln>
            <a:effectLst/>
          </p:spPr>
          <p:style>
            <a:lnRef idx="1">
              <a:schemeClr val="accent1"/>
            </a:lnRef>
            <a:fillRef idx="3">
              <a:schemeClr val="accent1"/>
            </a:fillRef>
            <a:effectRef idx="2">
              <a:schemeClr val="accent1"/>
            </a:effectRef>
            <a:fontRef idx="minor">
              <a:schemeClr val="lt1"/>
            </a:fontRef>
          </p:style>
          <p:txBody>
            <a:bodyPr vert="horz" rtlCol="0" anchor="ctr" upright="1"/>
            <a:lstStyle/>
            <a:p>
              <a:pPr algn="ctr"/>
              <a:endParaRPr lang="en-US" sz="1350"/>
            </a:p>
          </p:txBody>
        </p:sp>
        <p:sp>
          <p:nvSpPr>
            <p:cNvPr id="17" name="Right Arrow 16"/>
            <p:cNvSpPr/>
            <p:nvPr/>
          </p:nvSpPr>
          <p:spPr>
            <a:xfrm rot="10800000">
              <a:off x="2514600" y="4343400"/>
              <a:ext cx="533400" cy="457200"/>
            </a:xfrm>
            <a:prstGeom prst="rightArrow">
              <a:avLst/>
            </a:prstGeom>
            <a:solidFill>
              <a:srgbClr val="367394"/>
            </a:solidFill>
            <a:ln>
              <a:noFill/>
            </a:ln>
            <a:effectLst/>
          </p:spPr>
          <p:style>
            <a:lnRef idx="1">
              <a:schemeClr val="accent1"/>
            </a:lnRef>
            <a:fillRef idx="3">
              <a:schemeClr val="accent1"/>
            </a:fillRef>
            <a:effectRef idx="2">
              <a:schemeClr val="accent1"/>
            </a:effectRef>
            <a:fontRef idx="minor">
              <a:schemeClr val="lt1"/>
            </a:fontRef>
          </p:style>
          <p:txBody>
            <a:bodyPr vert="horz" rtlCol="0" anchor="ctr" upright="1"/>
            <a:lstStyle/>
            <a:p>
              <a:pPr algn="ctr"/>
              <a:endParaRPr lang="en-US" sz="1350"/>
            </a:p>
          </p:txBody>
        </p:sp>
      </p:grpSp>
      <p:sp>
        <p:nvSpPr>
          <p:cNvPr id="18" name="Bent Arrow 17"/>
          <p:cNvSpPr/>
          <p:nvPr/>
        </p:nvSpPr>
        <p:spPr>
          <a:xfrm>
            <a:off x="5365132" y="3388873"/>
            <a:ext cx="400050" cy="400050"/>
          </a:xfrm>
          <a:prstGeom prst="bentArrow">
            <a:avLst>
              <a:gd name="adj1" fmla="val 35482"/>
              <a:gd name="adj2" fmla="val 39414"/>
              <a:gd name="adj3" fmla="val 43343"/>
              <a:gd name="adj4" fmla="val 43750"/>
            </a:avLst>
          </a:prstGeom>
          <a:solidFill>
            <a:srgbClr val="367394"/>
          </a:solidFill>
          <a:ln>
            <a:noFill/>
          </a:ln>
          <a:effectLst/>
        </p:spPr>
        <p:style>
          <a:lnRef idx="1">
            <a:schemeClr val="accent1"/>
          </a:lnRef>
          <a:fillRef idx="3">
            <a:schemeClr val="accent1"/>
          </a:fillRef>
          <a:effectRef idx="2">
            <a:schemeClr val="accent1"/>
          </a:effectRef>
          <a:fontRef idx="minor">
            <a:schemeClr val="lt1"/>
          </a:fontRef>
        </p:style>
        <p:txBody>
          <a:bodyPr vert="horz" rtlCol="0" anchor="ctr" upright="1"/>
          <a:lstStyle/>
          <a:p>
            <a:pPr algn="ctr"/>
            <a:endParaRPr lang="en-US" sz="1350">
              <a:solidFill>
                <a:schemeClr val="tx1"/>
              </a:solidFill>
            </a:endParaRPr>
          </a:p>
        </p:txBody>
      </p:sp>
      <p:sp>
        <p:nvSpPr>
          <p:cNvPr id="19" name="Right Arrow Callout 18"/>
          <p:cNvSpPr/>
          <p:nvPr/>
        </p:nvSpPr>
        <p:spPr>
          <a:xfrm>
            <a:off x="5307982" y="4131823"/>
            <a:ext cx="628650" cy="400050"/>
          </a:xfrm>
          <a:prstGeom prst="rightArrowCallout">
            <a:avLst>
              <a:gd name="adj1" fmla="val 42971"/>
              <a:gd name="adj2" fmla="val 39901"/>
              <a:gd name="adj3" fmla="val 46038"/>
              <a:gd name="adj4" fmla="val 55286"/>
            </a:avLst>
          </a:prstGeom>
          <a:solidFill>
            <a:srgbClr val="367394"/>
          </a:solidFill>
          <a:ln>
            <a:noFill/>
          </a:ln>
          <a:effectLst/>
        </p:spPr>
        <p:style>
          <a:lnRef idx="1">
            <a:schemeClr val="accent1"/>
          </a:lnRef>
          <a:fillRef idx="3">
            <a:schemeClr val="accent1"/>
          </a:fillRef>
          <a:effectRef idx="2">
            <a:schemeClr val="accent1"/>
          </a:effectRef>
          <a:fontRef idx="minor">
            <a:schemeClr val="lt1"/>
          </a:fontRef>
        </p:style>
        <p:txBody>
          <a:bodyPr vert="horz" rtlCol="0" anchor="ctr" upright="1"/>
          <a:lstStyle/>
          <a:p>
            <a:pPr algn="ctr"/>
            <a:endParaRPr lang="en-US" sz="1350"/>
          </a:p>
        </p:txBody>
      </p:sp>
      <p:sp>
        <p:nvSpPr>
          <p:cNvPr id="20" name="Rectangle 2"/>
          <p:cNvSpPr txBox="1">
            <a:spLocks noChangeArrowheads="1"/>
          </p:cNvSpPr>
          <p:nvPr/>
        </p:nvSpPr>
        <p:spPr bwMode="auto">
          <a:xfrm>
            <a:off x="187513" y="154458"/>
            <a:ext cx="8741334" cy="461665"/>
          </a:xfrm>
          <a:prstGeom prst="rect">
            <a:avLst/>
          </a:prstGeom>
          <a:solidFill>
            <a:srgbClr val="FFFFFF">
              <a:alpha val="70000"/>
            </a:srgbClr>
          </a:solidFill>
          <a:ln w="3175" cmpd="sng">
            <a:solidFill>
              <a:srgbClr val="A6A6A6"/>
            </a:solidFill>
          </a:ln>
        </p:spPr>
        <p:txBody>
          <a:bodyPr wrap="square">
            <a:spAutoFit/>
          </a:bodyPr>
          <a:lstStyle>
            <a:lvl1pPr eaLnBrk="0" hangingPunct="0">
              <a:defRPr>
                <a:solidFill>
                  <a:schemeClr val="tx1"/>
                </a:solidFill>
                <a:latin typeface="Arial" charset="0"/>
                <a:ea typeface="MS PGothic" charset="0"/>
                <a:cs typeface="MS PGothic" charset="0"/>
              </a:defRPr>
            </a:lvl1pPr>
            <a:lvl2pPr marL="742950" indent="-285750" eaLnBrk="0" hangingPunct="0">
              <a:defRPr>
                <a:solidFill>
                  <a:schemeClr val="tx1"/>
                </a:solidFill>
                <a:latin typeface="Arial" charset="0"/>
                <a:ea typeface="MS PGothic" charset="0"/>
                <a:cs typeface="MS PGothic" charset="0"/>
              </a:defRPr>
            </a:lvl2pPr>
            <a:lvl3pPr marL="1143000" indent="-228600" eaLnBrk="0" hangingPunct="0">
              <a:defRPr>
                <a:solidFill>
                  <a:schemeClr val="tx1"/>
                </a:solidFill>
                <a:latin typeface="Arial" charset="0"/>
                <a:ea typeface="MS PGothic" charset="0"/>
                <a:cs typeface="MS PGothic" charset="0"/>
              </a:defRPr>
            </a:lvl3pPr>
            <a:lvl4pPr marL="1600200" indent="-228600" eaLnBrk="0" hangingPunct="0">
              <a:defRPr>
                <a:solidFill>
                  <a:schemeClr val="tx1"/>
                </a:solidFill>
                <a:latin typeface="Arial" charset="0"/>
                <a:ea typeface="MS PGothic" charset="0"/>
                <a:cs typeface="MS PGothic" charset="0"/>
              </a:defRPr>
            </a:lvl4pPr>
            <a:lvl5pPr marL="2057400" indent="-228600" eaLnBrk="0" hangingPunct="0">
              <a:defRPr>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Arial" charset="0"/>
                <a:ea typeface="MS PGothic" charset="0"/>
                <a:cs typeface="MS PGothic" charset="0"/>
              </a:defRPr>
            </a:lvl9pPr>
          </a:lstStyle>
          <a:p>
            <a:pPr>
              <a:spcBef>
                <a:spcPct val="0"/>
              </a:spcBef>
              <a:buFontTx/>
              <a:buNone/>
            </a:pPr>
            <a:r>
              <a:rPr lang="en-US" sz="2400" b="1" dirty="0">
                <a:solidFill>
                  <a:srgbClr val="007F97"/>
                </a:solidFill>
                <a:ea typeface="Arial" charset="0"/>
                <a:cs typeface="Arial" charset="0"/>
              </a:rPr>
              <a:t>Seeing the System</a:t>
            </a:r>
            <a:endParaRPr lang="en-US" altLang="en-US" sz="2400" b="1" dirty="0">
              <a:solidFill>
                <a:srgbClr val="007F97"/>
              </a:solidFill>
              <a:ea typeface="Arial" charset="0"/>
              <a:cs typeface="Arial" charset="0"/>
            </a:endParaRPr>
          </a:p>
        </p:txBody>
      </p:sp>
      <p:sp>
        <p:nvSpPr>
          <p:cNvPr id="2" name="Rectangle 1"/>
          <p:cNvSpPr/>
          <p:nvPr/>
        </p:nvSpPr>
        <p:spPr>
          <a:xfrm>
            <a:off x="267833" y="778125"/>
            <a:ext cx="8661014" cy="830997"/>
          </a:xfrm>
          <a:prstGeom prst="rect">
            <a:avLst/>
          </a:prstGeom>
        </p:spPr>
        <p:txBody>
          <a:bodyPr wrap="square">
            <a:spAutoFit/>
          </a:bodyPr>
          <a:lstStyle/>
          <a:p>
            <a:pPr>
              <a:buClr>
                <a:srgbClr val="FFFFFF"/>
              </a:buClr>
              <a:buSzPct val="100000"/>
            </a:pPr>
            <a:r>
              <a:rPr lang="en-US" sz="2400" dirty="0">
                <a:solidFill>
                  <a:srgbClr val="595959"/>
                </a:solidFill>
                <a:latin typeface="Arial"/>
                <a:ea typeface="Arial"/>
                <a:cs typeface="Arial"/>
                <a:sym typeface="Arial"/>
              </a:rPr>
              <a:t>Mapping helps us see </a:t>
            </a:r>
            <a:r>
              <a:rPr lang="en-US" sz="2400">
                <a:solidFill>
                  <a:srgbClr val="595959"/>
                </a:solidFill>
                <a:latin typeface="Arial"/>
                <a:ea typeface="Arial"/>
                <a:cs typeface="Arial"/>
                <a:sym typeface="Arial"/>
              </a:rPr>
              <a:t>the parts of </a:t>
            </a:r>
            <a:r>
              <a:rPr lang="en-US" sz="2400" dirty="0">
                <a:solidFill>
                  <a:srgbClr val="595959"/>
                </a:solidFill>
                <a:latin typeface="Arial"/>
                <a:ea typeface="Arial"/>
                <a:cs typeface="Arial"/>
                <a:sym typeface="Arial"/>
              </a:rPr>
              <a:t>the system and the dynamics among </a:t>
            </a:r>
            <a:r>
              <a:rPr lang="en-US" sz="2400">
                <a:solidFill>
                  <a:srgbClr val="595959"/>
                </a:solidFill>
                <a:latin typeface="Arial"/>
                <a:ea typeface="Arial"/>
                <a:cs typeface="Arial"/>
                <a:sym typeface="Arial"/>
              </a:rPr>
              <a:t>those parts, </a:t>
            </a:r>
            <a:r>
              <a:rPr lang="en-US" sz="2400" dirty="0">
                <a:solidFill>
                  <a:srgbClr val="595959"/>
                </a:solidFill>
                <a:latin typeface="Arial"/>
                <a:ea typeface="Arial"/>
                <a:cs typeface="Arial"/>
                <a:sym typeface="Arial"/>
              </a:rPr>
              <a:t>so we can strategically intervene</a:t>
            </a:r>
          </a:p>
        </p:txBody>
      </p:sp>
      <p:sp>
        <p:nvSpPr>
          <p:cNvPr id="21" name="TextBox 3"/>
          <p:cNvSpPr txBox="1"/>
          <p:nvPr/>
        </p:nvSpPr>
        <p:spPr>
          <a:xfrm>
            <a:off x="1136031" y="1960125"/>
            <a:ext cx="2000251" cy="2113399"/>
          </a:xfrm>
          <a:prstGeom prst="rect">
            <a:avLst/>
          </a:prstGeom>
          <a:noFill/>
        </p:spPr>
        <p:txBody>
          <a:bodyPr vert="horz" wrap="square" rtlCol="0" upright="1">
            <a:spAutoFit/>
          </a:bodyPr>
          <a:lstStyle/>
          <a:p>
            <a:pPr>
              <a:spcAft>
                <a:spcPts val="1350"/>
              </a:spcAft>
            </a:pPr>
            <a:r>
              <a:rPr lang="en-US" b="1" dirty="0">
                <a:latin typeface="Gill Sans"/>
                <a:cs typeface="Gill Sans"/>
              </a:rPr>
              <a:t>ACTORS: </a:t>
            </a:r>
            <a:br>
              <a:rPr lang="en-US" b="1" dirty="0">
                <a:latin typeface="Gill Sans"/>
                <a:cs typeface="Gill Sans"/>
              </a:rPr>
            </a:br>
            <a:endParaRPr lang="en-US" b="1" dirty="0">
              <a:latin typeface="Gill Sans"/>
              <a:cs typeface="Gill Sans"/>
            </a:endParaRPr>
          </a:p>
          <a:p>
            <a:pPr marL="683432">
              <a:spcAft>
                <a:spcPts val="1350"/>
              </a:spcAft>
            </a:pPr>
            <a:r>
              <a:rPr lang="en-US" dirty="0">
                <a:latin typeface="Gill Sans"/>
                <a:cs typeface="Gill Sans"/>
              </a:rPr>
              <a:t>Individual</a:t>
            </a:r>
            <a:br>
              <a:rPr lang="en-US" dirty="0">
                <a:latin typeface="Gill Sans"/>
                <a:cs typeface="Gill Sans"/>
              </a:rPr>
            </a:br>
            <a:r>
              <a:rPr lang="en-US" dirty="0">
                <a:latin typeface="Gill Sans"/>
                <a:cs typeface="Gill Sans"/>
              </a:rPr>
              <a:t>actors</a:t>
            </a:r>
          </a:p>
          <a:p>
            <a:pPr marL="683432">
              <a:spcAft>
                <a:spcPts val="1350"/>
              </a:spcAft>
            </a:pPr>
            <a:r>
              <a:rPr lang="en-US" dirty="0">
                <a:latin typeface="Gill Sans"/>
                <a:cs typeface="Gill Sans"/>
              </a:rPr>
              <a:t>Institutional </a:t>
            </a:r>
            <a:br>
              <a:rPr lang="en-US" dirty="0">
                <a:latin typeface="Gill Sans"/>
                <a:cs typeface="Gill Sans"/>
              </a:rPr>
            </a:br>
            <a:r>
              <a:rPr lang="en-US" dirty="0">
                <a:latin typeface="Gill Sans"/>
                <a:cs typeface="Gill Sans"/>
              </a:rPr>
              <a:t>actors</a:t>
            </a:r>
          </a:p>
        </p:txBody>
      </p:sp>
    </p:spTree>
    <p:extLst>
      <p:ext uri="{BB962C8B-B14F-4D97-AF65-F5344CB8AC3E}">
        <p14:creationId xmlns:p14="http://schemas.microsoft.com/office/powerpoint/2010/main" val="262058389"/>
      </p:ext>
    </p:extLst>
  </p:cSld>
  <p:clrMapOvr>
    <a:masterClrMapping/>
  </p:clrMapOvr>
  <p:transition spd="slow">
    <p:cut/>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pic>
        <p:nvPicPr>
          <p:cNvPr id="7" name="Picture 6"/>
          <p:cNvPicPr>
            <a:picLocks noChangeAspect="1"/>
          </p:cNvPicPr>
          <p:nvPr/>
        </p:nvPicPr>
        <p:blipFill rotWithShape="1">
          <a:blip r:embed="rId3" cstate="email">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a:stretch/>
        </p:blipFill>
        <p:spPr>
          <a:xfrm>
            <a:off x="988932" y="0"/>
            <a:ext cx="8155069" cy="5143500"/>
          </a:xfrm>
          <a:prstGeom prst="rect">
            <a:avLst/>
          </a:prstGeom>
        </p:spPr>
      </p:pic>
      <p:sp>
        <p:nvSpPr>
          <p:cNvPr id="9" name="Shape 410"/>
          <p:cNvSpPr txBox="1"/>
          <p:nvPr/>
        </p:nvSpPr>
        <p:spPr>
          <a:xfrm>
            <a:off x="-1" y="-1"/>
            <a:ext cx="4482791" cy="5143501"/>
          </a:xfrm>
          <a:prstGeom prst="rect">
            <a:avLst/>
          </a:prstGeom>
          <a:solidFill>
            <a:srgbClr val="505050"/>
          </a:solidFill>
          <a:ln>
            <a:noFill/>
          </a:ln>
        </p:spPr>
        <p:txBody>
          <a:bodyPr lIns="162000" tIns="67500" rIns="162000" bIns="202500" anchor="t" anchorCtr="0">
            <a:noAutofit/>
          </a:bodyPr>
          <a:lstStyle/>
          <a:p>
            <a:pPr>
              <a:buClr>
                <a:srgbClr val="FFFFFF"/>
              </a:buClr>
              <a:buSzPct val="100000"/>
            </a:pPr>
            <a:endParaRPr lang="en-US" b="1" dirty="0">
              <a:solidFill>
                <a:srgbClr val="FFFFFF"/>
              </a:solidFill>
              <a:latin typeface="Arial"/>
              <a:ea typeface="Arial"/>
              <a:cs typeface="Arial"/>
              <a:sym typeface="Arial"/>
            </a:endParaRPr>
          </a:p>
          <a:p>
            <a:pPr>
              <a:buClr>
                <a:srgbClr val="FFFFFF"/>
              </a:buClr>
              <a:buSzPct val="100000"/>
            </a:pPr>
            <a:endParaRPr lang="en-US" b="1" dirty="0">
              <a:solidFill>
                <a:srgbClr val="FFFFFF"/>
              </a:solidFill>
              <a:latin typeface="Arial"/>
              <a:ea typeface="Arial"/>
              <a:cs typeface="Arial"/>
              <a:sym typeface="Arial"/>
            </a:endParaRPr>
          </a:p>
          <a:p>
            <a:pPr>
              <a:buClr>
                <a:srgbClr val="FFFFFF"/>
              </a:buClr>
              <a:buSzPct val="100000"/>
            </a:pPr>
            <a:endParaRPr lang="en-US" b="1" dirty="0">
              <a:solidFill>
                <a:srgbClr val="FFFFFF"/>
              </a:solidFill>
              <a:latin typeface="Arial"/>
              <a:ea typeface="Arial"/>
              <a:cs typeface="Arial"/>
              <a:sym typeface="Arial"/>
            </a:endParaRPr>
          </a:p>
          <a:p>
            <a:pPr>
              <a:buClr>
                <a:srgbClr val="FFFFFF"/>
              </a:buClr>
              <a:buSzPct val="100000"/>
            </a:pPr>
            <a:r>
              <a:rPr lang="en-US" b="1" dirty="0">
                <a:solidFill>
                  <a:srgbClr val="FFFFFF"/>
                </a:solidFill>
                <a:latin typeface="Arial"/>
                <a:ea typeface="Arial"/>
                <a:cs typeface="Arial"/>
                <a:sym typeface="Arial"/>
              </a:rPr>
              <a:t>WHEN</a:t>
            </a:r>
            <a:r>
              <a:rPr lang="en-US" dirty="0">
                <a:solidFill>
                  <a:srgbClr val="FFFFFF"/>
                </a:solidFill>
                <a:latin typeface="Arial"/>
                <a:ea typeface="Arial"/>
                <a:cs typeface="Arial"/>
                <a:sym typeface="Arial"/>
              </a:rPr>
              <a:t> Especially helpful when you need people to thoroughly understand a complex situation together, identify possible pathways to action, and build genuine commitment to working together.</a:t>
            </a:r>
          </a:p>
          <a:p>
            <a:pPr>
              <a:buClr>
                <a:srgbClr val="FFFFFF"/>
              </a:buClr>
              <a:buSzPct val="100000"/>
            </a:pPr>
            <a:endParaRPr lang="en-US" dirty="0">
              <a:solidFill>
                <a:srgbClr val="FFFFFF"/>
              </a:solidFill>
              <a:latin typeface="Arial"/>
              <a:ea typeface="Arial"/>
              <a:cs typeface="Arial"/>
              <a:sym typeface="Arial"/>
            </a:endParaRPr>
          </a:p>
          <a:p>
            <a:pPr>
              <a:buClr>
                <a:srgbClr val="FFFFFF"/>
              </a:buClr>
              <a:buSzPct val="100000"/>
            </a:pPr>
            <a:r>
              <a:rPr lang="en-US" b="1" dirty="0">
                <a:solidFill>
                  <a:srgbClr val="FFFFFF"/>
                </a:solidFill>
                <a:latin typeface="Arial"/>
                <a:ea typeface="Arial"/>
                <a:cs typeface="Arial"/>
                <a:sym typeface="Arial"/>
              </a:rPr>
              <a:t>WHO</a:t>
            </a:r>
            <a:r>
              <a:rPr lang="en-US" dirty="0">
                <a:solidFill>
                  <a:srgbClr val="FFFFFF"/>
                </a:solidFill>
                <a:latin typeface="Arial"/>
                <a:ea typeface="Arial"/>
                <a:cs typeface="Arial"/>
                <a:sym typeface="Arial"/>
              </a:rPr>
              <a:t> Works well for groups of up to 30 people working on issues that are complex and not well defined. Participants should represent a diversity of perspectives on the challenges and be able to commit resources to addressing the challenge.</a:t>
            </a:r>
          </a:p>
        </p:txBody>
      </p:sp>
      <p:sp>
        <p:nvSpPr>
          <p:cNvPr id="6" name="Rectangle 2"/>
          <p:cNvSpPr txBox="1">
            <a:spLocks noChangeArrowheads="1"/>
          </p:cNvSpPr>
          <p:nvPr/>
        </p:nvSpPr>
        <p:spPr bwMode="auto">
          <a:xfrm>
            <a:off x="187513" y="154458"/>
            <a:ext cx="8741334" cy="461665"/>
          </a:xfrm>
          <a:prstGeom prst="rect">
            <a:avLst/>
          </a:prstGeom>
          <a:solidFill>
            <a:srgbClr val="FFFFFF"/>
          </a:solidFill>
          <a:ln w="3175" cmpd="sng">
            <a:solidFill>
              <a:srgbClr val="A6A6A6"/>
            </a:solidFill>
          </a:ln>
        </p:spPr>
        <p:txBody>
          <a:bodyPr wrap="square">
            <a:spAutoFit/>
          </a:bodyPr>
          <a:lstStyle>
            <a:lvl1pPr eaLnBrk="0" hangingPunct="0">
              <a:defRPr>
                <a:solidFill>
                  <a:schemeClr val="tx1"/>
                </a:solidFill>
                <a:latin typeface="Arial" charset="0"/>
                <a:ea typeface="MS PGothic" charset="0"/>
                <a:cs typeface="MS PGothic" charset="0"/>
              </a:defRPr>
            </a:lvl1pPr>
            <a:lvl2pPr marL="742950" indent="-285750" eaLnBrk="0" hangingPunct="0">
              <a:defRPr>
                <a:solidFill>
                  <a:schemeClr val="tx1"/>
                </a:solidFill>
                <a:latin typeface="Arial" charset="0"/>
                <a:ea typeface="MS PGothic" charset="0"/>
                <a:cs typeface="MS PGothic" charset="0"/>
              </a:defRPr>
            </a:lvl2pPr>
            <a:lvl3pPr marL="1143000" indent="-228600" eaLnBrk="0" hangingPunct="0">
              <a:defRPr>
                <a:solidFill>
                  <a:schemeClr val="tx1"/>
                </a:solidFill>
                <a:latin typeface="Arial" charset="0"/>
                <a:ea typeface="MS PGothic" charset="0"/>
                <a:cs typeface="MS PGothic" charset="0"/>
              </a:defRPr>
            </a:lvl3pPr>
            <a:lvl4pPr marL="1600200" indent="-228600" eaLnBrk="0" hangingPunct="0">
              <a:defRPr>
                <a:solidFill>
                  <a:schemeClr val="tx1"/>
                </a:solidFill>
                <a:latin typeface="Arial" charset="0"/>
                <a:ea typeface="MS PGothic" charset="0"/>
                <a:cs typeface="MS PGothic" charset="0"/>
              </a:defRPr>
            </a:lvl4pPr>
            <a:lvl5pPr marL="2057400" indent="-228600" eaLnBrk="0" hangingPunct="0">
              <a:defRPr>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Arial" charset="0"/>
                <a:ea typeface="MS PGothic" charset="0"/>
                <a:cs typeface="MS PGothic" charset="0"/>
              </a:defRPr>
            </a:lvl9pPr>
          </a:lstStyle>
          <a:p>
            <a:pPr>
              <a:spcBef>
                <a:spcPct val="0"/>
              </a:spcBef>
              <a:buFontTx/>
              <a:buNone/>
            </a:pPr>
            <a:r>
              <a:rPr lang="en-US" sz="2400" b="1" dirty="0">
                <a:solidFill>
                  <a:srgbClr val="007F97"/>
                </a:solidFill>
                <a:ea typeface="Arial" charset="0"/>
                <a:cs typeface="Arial" charset="0"/>
              </a:rPr>
              <a:t>Constellation Mapping</a:t>
            </a:r>
            <a:endParaRPr lang="en-US" altLang="en-US" sz="2400" b="1" dirty="0">
              <a:solidFill>
                <a:srgbClr val="007F97"/>
              </a:solidFill>
              <a:ea typeface="Arial" charset="0"/>
              <a:cs typeface="Arial" charset="0"/>
            </a:endParaRPr>
          </a:p>
        </p:txBody>
      </p:sp>
    </p:spTree>
    <p:extLst>
      <p:ext uri="{BB962C8B-B14F-4D97-AF65-F5344CB8AC3E}">
        <p14:creationId xmlns:p14="http://schemas.microsoft.com/office/powerpoint/2010/main" val="1047222451"/>
      </p:ext>
    </p:extLst>
  </p:cSld>
  <p:clrMapOvr>
    <a:masterClrMapping/>
  </p:clrMapOvr>
  <p:transition spd="slow">
    <p:cut/>
  </p:transition>
</p:sld>
</file>

<file path=ppt/theme/theme1.xml><?xml version="1.0" encoding="utf-8"?>
<a:theme xmlns:a="http://schemas.openxmlformats.org/drawingml/2006/main" name="Struttura predefinita">
  <a:themeElements>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24105</TotalTime>
  <Words>652</Words>
  <Application>Microsoft Macintosh PowerPoint</Application>
  <PresentationFormat>On-screen Show (16:9)</PresentationFormat>
  <Paragraphs>92</Paragraphs>
  <Slides>21</Slides>
  <Notes>9</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21</vt:i4>
      </vt:variant>
    </vt:vector>
  </HeadingPairs>
  <TitlesOfParts>
    <vt:vector size="29" baseType="lpstr">
      <vt:lpstr>Arial</vt:lpstr>
      <vt:lpstr>Calibri</vt:lpstr>
      <vt:lpstr>Calibri Light</vt:lpstr>
      <vt:lpstr>Gill Sans</vt:lpstr>
      <vt:lpstr>Helvetica</vt:lpstr>
      <vt:lpstr>Struttura predefinita</vt:lpstr>
      <vt:lpstr>Custom Design</vt:lpstr>
      <vt:lpstr>1_Custom Design</vt:lpstr>
      <vt:lpstr>PowerPoint Presentation</vt:lpstr>
      <vt:lpstr>Mapping the System:  Generating a Shared Understanding of What’s Going 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ThinkPlace</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Jim Scully</dc:creator>
  <cp:keywords/>
  <dc:description/>
  <cp:lastModifiedBy>Russ Gaskin</cp:lastModifiedBy>
  <cp:revision>633</cp:revision>
  <cp:lastPrinted>2013-02-24T21:55:42Z</cp:lastPrinted>
  <dcterms:created xsi:type="dcterms:W3CDTF">2013-02-06T00:35:33Z</dcterms:created>
  <dcterms:modified xsi:type="dcterms:W3CDTF">2019-04-06T22:04:40Z</dcterms:modified>
  <cp:category/>
</cp:coreProperties>
</file>